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35"/>
  </p:notesMasterIdLst>
  <p:sldIdLst>
    <p:sldId id="355" r:id="rId4"/>
    <p:sldId id="347" r:id="rId5"/>
    <p:sldId id="329" r:id="rId6"/>
    <p:sldId id="322" r:id="rId7"/>
    <p:sldId id="370" r:id="rId8"/>
    <p:sldId id="358" r:id="rId9"/>
    <p:sldId id="361" r:id="rId10"/>
    <p:sldId id="308" r:id="rId11"/>
    <p:sldId id="260" r:id="rId12"/>
    <p:sldId id="314" r:id="rId13"/>
    <p:sldId id="298" r:id="rId14"/>
    <p:sldId id="310" r:id="rId15"/>
    <p:sldId id="309" r:id="rId16"/>
    <p:sldId id="332" r:id="rId17"/>
    <p:sldId id="360" r:id="rId18"/>
    <p:sldId id="323" r:id="rId19"/>
    <p:sldId id="317" r:id="rId20"/>
    <p:sldId id="316" r:id="rId21"/>
    <p:sldId id="362" r:id="rId22"/>
    <p:sldId id="318" r:id="rId23"/>
    <p:sldId id="320" r:id="rId24"/>
    <p:sldId id="368" r:id="rId25"/>
    <p:sldId id="374" r:id="rId26"/>
    <p:sldId id="335" r:id="rId27"/>
    <p:sldId id="326" r:id="rId28"/>
    <p:sldId id="338" r:id="rId29"/>
    <p:sldId id="364" r:id="rId30"/>
    <p:sldId id="339" r:id="rId31"/>
    <p:sldId id="371" r:id="rId32"/>
    <p:sldId id="373" r:id="rId33"/>
    <p:sldId id="34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พัชร โสฬสโชคชัย" initials="พโ" lastIdx="1" clrIdx="0">
    <p:extLst>
      <p:ext uri="{19B8F6BF-5375-455C-9EA6-DF929625EA0E}">
        <p15:presenceInfo xmlns:p15="http://schemas.microsoft.com/office/powerpoint/2012/main" userId="1213133d006ca99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070"/>
    <a:srgbClr val="62B7E8"/>
    <a:srgbClr val="285D8D"/>
    <a:srgbClr val="4185B5"/>
    <a:srgbClr val="0F5EA0"/>
    <a:srgbClr val="FFC000"/>
    <a:srgbClr val="404040"/>
    <a:srgbClr val="2583C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B3B1C5-F79E-4778-B107-61280385D160}" v="52" dt="2023-03-30T12:23:13.776"/>
  </p1510:revLst>
</p1510:revInfo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4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32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eeraphat Soroschokchai" userId="ee84343de002f251" providerId="LiveId" clId="{37BF3B4C-FB55-482B-BB71-D1FF129FC2F4}"/>
    <pc:docChg chg="undo redo custSel addSld delSld modSld sldOrd">
      <pc:chgData name="Pheeraphat Soroschokchai" userId="ee84343de002f251" providerId="LiveId" clId="{37BF3B4C-FB55-482B-BB71-D1FF129FC2F4}" dt="2023-03-29T10:42:27.107" v="3447" actId="47"/>
      <pc:docMkLst>
        <pc:docMk/>
      </pc:docMkLst>
      <pc:sldChg chg="del">
        <pc:chgData name="Pheeraphat Soroschokchai" userId="ee84343de002f251" providerId="LiveId" clId="{37BF3B4C-FB55-482B-BB71-D1FF129FC2F4}" dt="2023-03-29T10:42:00.954" v="3402" actId="47"/>
        <pc:sldMkLst>
          <pc:docMk/>
          <pc:sldMk cId="3979649407" sldId="259"/>
        </pc:sldMkLst>
      </pc:sldChg>
      <pc:sldChg chg="modSp">
        <pc:chgData name="Pheeraphat Soroschokchai" userId="ee84343de002f251" providerId="LiveId" clId="{37BF3B4C-FB55-482B-BB71-D1FF129FC2F4}" dt="2023-03-29T08:45:03.879" v="1302"/>
        <pc:sldMkLst>
          <pc:docMk/>
          <pc:sldMk cId="141078548" sldId="260"/>
        </pc:sldMkLst>
        <pc:picChg chg="mod">
          <ac:chgData name="Pheeraphat Soroschokchai" userId="ee84343de002f251" providerId="LiveId" clId="{37BF3B4C-FB55-482B-BB71-D1FF129FC2F4}" dt="2023-03-29T08:45:03.879" v="1302"/>
          <ac:picMkLst>
            <pc:docMk/>
            <pc:sldMk cId="141078548" sldId="260"/>
            <ac:picMk id="58" creationId="{918157DB-268C-47D0-B316-B0BD029D28B9}"/>
          </ac:picMkLst>
        </pc:picChg>
        <pc:picChg chg="mod">
          <ac:chgData name="Pheeraphat Soroschokchai" userId="ee84343de002f251" providerId="LiveId" clId="{37BF3B4C-FB55-482B-BB71-D1FF129FC2F4}" dt="2023-03-29T08:45:03.879" v="1302"/>
          <ac:picMkLst>
            <pc:docMk/>
            <pc:sldMk cId="141078548" sldId="260"/>
            <ac:picMk id="60" creationId="{5D5BA908-4674-461B-8D97-2771564D4A20}"/>
          </ac:picMkLst>
        </pc:picChg>
        <pc:picChg chg="mod">
          <ac:chgData name="Pheeraphat Soroschokchai" userId="ee84343de002f251" providerId="LiveId" clId="{37BF3B4C-FB55-482B-BB71-D1FF129FC2F4}" dt="2023-03-29T08:45:03.879" v="1302"/>
          <ac:picMkLst>
            <pc:docMk/>
            <pc:sldMk cId="141078548" sldId="260"/>
            <ac:picMk id="64" creationId="{C99A08C6-2E52-43DE-A84F-8434C45FA869}"/>
          </ac:picMkLst>
        </pc:picChg>
      </pc:sldChg>
      <pc:sldChg chg="add del">
        <pc:chgData name="Pheeraphat Soroschokchai" userId="ee84343de002f251" providerId="LiveId" clId="{37BF3B4C-FB55-482B-BB71-D1FF129FC2F4}" dt="2023-03-29T10:42:25.191" v="3435" actId="47"/>
        <pc:sldMkLst>
          <pc:docMk/>
          <pc:sldMk cId="4179153492" sldId="299"/>
        </pc:sldMkLst>
      </pc:sldChg>
      <pc:sldChg chg="add del">
        <pc:chgData name="Pheeraphat Soroschokchai" userId="ee84343de002f251" providerId="LiveId" clId="{37BF3B4C-FB55-482B-BB71-D1FF129FC2F4}" dt="2023-03-29T10:42:25.044" v="3434" actId="47"/>
        <pc:sldMkLst>
          <pc:docMk/>
          <pc:sldMk cId="689816630" sldId="300"/>
        </pc:sldMkLst>
      </pc:sldChg>
      <pc:sldChg chg="modSp add del">
        <pc:chgData name="Pheeraphat Soroschokchai" userId="ee84343de002f251" providerId="LiveId" clId="{37BF3B4C-FB55-482B-BB71-D1FF129FC2F4}" dt="2023-03-29T10:42:24.753" v="3432" actId="47"/>
        <pc:sldMkLst>
          <pc:docMk/>
          <pc:sldMk cId="159771542" sldId="302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159771542" sldId="302"/>
            <ac:spMk id="2" creationId="{4F009C79-8591-4A58-A9F5-FA2E249DFF61}"/>
          </ac:spMkLst>
        </pc:spChg>
      </pc:sldChg>
      <pc:sldChg chg="modSp add del">
        <pc:chgData name="Pheeraphat Soroschokchai" userId="ee84343de002f251" providerId="LiveId" clId="{37BF3B4C-FB55-482B-BB71-D1FF129FC2F4}" dt="2023-03-29T10:42:24.588" v="3431" actId="47"/>
        <pc:sldMkLst>
          <pc:docMk/>
          <pc:sldMk cId="364121930" sldId="303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364121930" sldId="303"/>
            <ac:spMk id="2" creationId="{685CE6DC-AD26-48F1-8965-5D880A2F2288}"/>
          </ac:spMkLst>
        </pc:spChg>
      </pc:sldChg>
      <pc:sldChg chg="modSp add del">
        <pc:chgData name="Pheeraphat Soroschokchai" userId="ee84343de002f251" providerId="LiveId" clId="{37BF3B4C-FB55-482B-BB71-D1FF129FC2F4}" dt="2023-03-29T10:42:24.444" v="3430" actId="47"/>
        <pc:sldMkLst>
          <pc:docMk/>
          <pc:sldMk cId="313758320" sldId="304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313758320" sldId="304"/>
            <ac:spMk id="2" creationId="{00000000-0000-0000-0000-000000000000}"/>
          </ac:spMkLst>
        </pc:spChg>
      </pc:sldChg>
      <pc:sldChg chg="modSp add del">
        <pc:chgData name="Pheeraphat Soroschokchai" userId="ee84343de002f251" providerId="LiveId" clId="{37BF3B4C-FB55-482B-BB71-D1FF129FC2F4}" dt="2023-03-29T10:42:24.234" v="3429" actId="47"/>
        <pc:sldMkLst>
          <pc:docMk/>
          <pc:sldMk cId="212682184" sldId="305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212682184" sldId="305"/>
            <ac:spMk id="2" creationId="{00000000-0000-0000-0000-000000000000}"/>
          </ac:spMkLst>
        </pc:spChg>
      </pc:sldChg>
      <pc:sldChg chg="modSp add del">
        <pc:chgData name="Pheeraphat Soroschokchai" userId="ee84343de002f251" providerId="LiveId" clId="{37BF3B4C-FB55-482B-BB71-D1FF129FC2F4}" dt="2023-03-29T10:42:23.571" v="3428" actId="47"/>
        <pc:sldMkLst>
          <pc:docMk/>
          <pc:sldMk cId="486176497" sldId="306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486176497" sldId="306"/>
            <ac:spMk id="2" creationId="{00000000-0000-0000-0000-000000000000}"/>
          </ac:spMkLst>
        </pc:spChg>
      </pc:sldChg>
      <pc:sldChg chg="modSp del">
        <pc:chgData name="Pheeraphat Soroschokchai" userId="ee84343de002f251" providerId="LiveId" clId="{37BF3B4C-FB55-482B-BB71-D1FF129FC2F4}" dt="2023-03-29T10:42:03.688" v="3403" actId="47"/>
        <pc:sldMkLst>
          <pc:docMk/>
          <pc:sldMk cId="3423133475" sldId="307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3423133475" sldId="307"/>
            <ac:spMk id="2" creationId="{D735F7F3-C1B5-4B60-A00A-4EB618DDFB5A}"/>
          </ac:spMkLst>
        </pc:spChg>
      </pc:sldChg>
      <pc:sldChg chg="modSp">
        <pc:chgData name="Pheeraphat Soroschokchai" userId="ee84343de002f251" providerId="LiveId" clId="{37BF3B4C-FB55-482B-BB71-D1FF129FC2F4}" dt="2023-03-29T08:45:03.879" v="1302"/>
        <pc:sldMkLst>
          <pc:docMk/>
          <pc:sldMk cId="2345629806" sldId="308"/>
        </pc:sldMkLst>
        <pc:picChg chg="mod">
          <ac:chgData name="Pheeraphat Soroschokchai" userId="ee84343de002f251" providerId="LiveId" clId="{37BF3B4C-FB55-482B-BB71-D1FF129FC2F4}" dt="2023-03-29T08:45:03.879" v="1302"/>
          <ac:picMkLst>
            <pc:docMk/>
            <pc:sldMk cId="2345629806" sldId="308"/>
            <ac:picMk id="10" creationId="{46CD6207-3A0F-4B1C-943A-BC845152D8AF}"/>
          </ac:picMkLst>
        </pc:picChg>
      </pc:sldChg>
      <pc:sldChg chg="del">
        <pc:chgData name="Pheeraphat Soroschokchai" userId="ee84343de002f251" providerId="LiveId" clId="{37BF3B4C-FB55-482B-BB71-D1FF129FC2F4}" dt="2023-03-29T10:42:04.527" v="3404" actId="47"/>
        <pc:sldMkLst>
          <pc:docMk/>
          <pc:sldMk cId="2498161071" sldId="311"/>
        </pc:sldMkLst>
      </pc:sldChg>
      <pc:sldChg chg="modSp del ord">
        <pc:chgData name="Pheeraphat Soroschokchai" userId="ee84343de002f251" providerId="LiveId" clId="{37BF3B4C-FB55-482B-BB71-D1FF129FC2F4}" dt="2023-03-29T10:37:44.472" v="3287" actId="2696"/>
        <pc:sldMkLst>
          <pc:docMk/>
          <pc:sldMk cId="1279224923" sldId="312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1279224923" sldId="312"/>
            <ac:spMk id="2" creationId="{D735F7F3-C1B5-4B60-A00A-4EB618DDFB5A}"/>
          </ac:spMkLst>
        </pc:spChg>
      </pc:sldChg>
      <pc:sldChg chg="addSp delSp modSp add mod">
        <pc:chgData name="Pheeraphat Soroschokchai" userId="ee84343de002f251" providerId="LiveId" clId="{37BF3B4C-FB55-482B-BB71-D1FF129FC2F4}" dt="2023-03-29T10:41:33.083" v="3401"/>
        <pc:sldMkLst>
          <pc:docMk/>
          <pc:sldMk cId="1984268774" sldId="312"/>
        </pc:sldMkLst>
        <pc:spChg chg="mod">
          <ac:chgData name="Pheeraphat Soroschokchai" userId="ee84343de002f251" providerId="LiveId" clId="{37BF3B4C-FB55-482B-BB71-D1FF129FC2F4}" dt="2023-03-29T10:41:33.083" v="3401"/>
          <ac:spMkLst>
            <pc:docMk/>
            <pc:sldMk cId="1984268774" sldId="312"/>
            <ac:spMk id="2" creationId="{D735F7F3-C1B5-4B60-A00A-4EB618DDFB5A}"/>
          </ac:spMkLst>
        </pc:spChg>
        <pc:spChg chg="del topLvl">
          <ac:chgData name="Pheeraphat Soroschokchai" userId="ee84343de002f251" providerId="LiveId" clId="{37BF3B4C-FB55-482B-BB71-D1FF129FC2F4}" dt="2023-03-29T10:39:53.208" v="3373" actId="478"/>
          <ac:spMkLst>
            <pc:docMk/>
            <pc:sldMk cId="1984268774" sldId="312"/>
            <ac:spMk id="4" creationId="{E7728B38-BBAF-4116-88FB-41584C9FC8AB}"/>
          </ac:spMkLst>
        </pc:spChg>
        <pc:spChg chg="mod topLvl">
          <ac:chgData name="Pheeraphat Soroschokchai" userId="ee84343de002f251" providerId="LiveId" clId="{37BF3B4C-FB55-482B-BB71-D1FF129FC2F4}" dt="2023-03-29T10:40:14.915" v="3389" actId="1076"/>
          <ac:spMkLst>
            <pc:docMk/>
            <pc:sldMk cId="1984268774" sldId="312"/>
            <ac:spMk id="5" creationId="{C8DE45C6-3A34-4E73-B944-14767D6DB4CC}"/>
          </ac:spMkLst>
        </pc:spChg>
        <pc:spChg chg="del mod topLvl">
          <ac:chgData name="Pheeraphat Soroschokchai" userId="ee84343de002f251" providerId="LiveId" clId="{37BF3B4C-FB55-482B-BB71-D1FF129FC2F4}" dt="2023-03-29T10:39:32.097" v="3369" actId="478"/>
          <ac:spMkLst>
            <pc:docMk/>
            <pc:sldMk cId="1984268774" sldId="312"/>
            <ac:spMk id="16" creationId="{79349C9F-7D20-43A7-A3C4-92A65241ADD7}"/>
          </ac:spMkLst>
        </pc:spChg>
        <pc:spChg chg="mod topLvl">
          <ac:chgData name="Pheeraphat Soroschokchai" userId="ee84343de002f251" providerId="LiveId" clId="{37BF3B4C-FB55-482B-BB71-D1FF129FC2F4}" dt="2023-03-29T10:40:06.729" v="3383" actId="20577"/>
          <ac:spMkLst>
            <pc:docMk/>
            <pc:sldMk cId="1984268774" sldId="312"/>
            <ac:spMk id="17" creationId="{5EEF9525-3095-4E61-A531-F496FDC81331}"/>
          </ac:spMkLst>
        </pc:spChg>
        <pc:spChg chg="mod">
          <ac:chgData name="Pheeraphat Soroschokchai" userId="ee84343de002f251" providerId="LiveId" clId="{37BF3B4C-FB55-482B-BB71-D1FF129FC2F4}" dt="2023-03-29T10:38:44.059" v="3353" actId="1037"/>
          <ac:spMkLst>
            <pc:docMk/>
            <pc:sldMk cId="1984268774" sldId="312"/>
            <ac:spMk id="22" creationId="{8E8AD252-B15C-4FAA-AFCD-2D068116B006}"/>
          </ac:spMkLst>
        </pc:spChg>
        <pc:spChg chg="mod">
          <ac:chgData name="Pheeraphat Soroschokchai" userId="ee84343de002f251" providerId="LiveId" clId="{37BF3B4C-FB55-482B-BB71-D1FF129FC2F4}" dt="2023-03-29T10:38:44.059" v="3353" actId="1037"/>
          <ac:spMkLst>
            <pc:docMk/>
            <pc:sldMk cId="1984268774" sldId="312"/>
            <ac:spMk id="23" creationId="{834729A2-AA5C-4386-8FB7-AFF9099D5026}"/>
          </ac:spMkLst>
        </pc:spChg>
        <pc:spChg chg="mod">
          <ac:chgData name="Pheeraphat Soroschokchai" userId="ee84343de002f251" providerId="LiveId" clId="{37BF3B4C-FB55-482B-BB71-D1FF129FC2F4}" dt="2023-03-29T10:38:44.059" v="3353" actId="1037"/>
          <ac:spMkLst>
            <pc:docMk/>
            <pc:sldMk cId="1984268774" sldId="312"/>
            <ac:spMk id="24" creationId="{8EAF33D4-53C6-4654-87DF-FA3200BD8091}"/>
          </ac:spMkLst>
        </pc:spChg>
        <pc:spChg chg="del">
          <ac:chgData name="Pheeraphat Soroschokchai" userId="ee84343de002f251" providerId="LiveId" clId="{37BF3B4C-FB55-482B-BB71-D1FF129FC2F4}" dt="2023-03-29T10:38:36.577" v="3306" actId="478"/>
          <ac:spMkLst>
            <pc:docMk/>
            <pc:sldMk cId="1984268774" sldId="312"/>
            <ac:spMk id="25" creationId="{DBBE4F95-770A-4C8F-A922-29D7F9EBD886}"/>
          </ac:spMkLst>
        </pc:spChg>
        <pc:spChg chg="mod">
          <ac:chgData name="Pheeraphat Soroschokchai" userId="ee84343de002f251" providerId="LiveId" clId="{37BF3B4C-FB55-482B-BB71-D1FF129FC2F4}" dt="2023-03-29T10:38:44.059" v="3353" actId="1037"/>
          <ac:spMkLst>
            <pc:docMk/>
            <pc:sldMk cId="1984268774" sldId="312"/>
            <ac:spMk id="26" creationId="{3A548837-27F3-44D8-9806-70D9BA2390BD}"/>
          </ac:spMkLst>
        </pc:spChg>
        <pc:spChg chg="mod">
          <ac:chgData name="Pheeraphat Soroschokchai" userId="ee84343de002f251" providerId="LiveId" clId="{37BF3B4C-FB55-482B-BB71-D1FF129FC2F4}" dt="2023-03-29T10:38:44.059" v="3353" actId="1037"/>
          <ac:spMkLst>
            <pc:docMk/>
            <pc:sldMk cId="1984268774" sldId="312"/>
            <ac:spMk id="27" creationId="{BF467687-5868-4CEC-849B-B81581D8C59F}"/>
          </ac:spMkLst>
        </pc:spChg>
        <pc:spChg chg="mod">
          <ac:chgData name="Pheeraphat Soroschokchai" userId="ee84343de002f251" providerId="LiveId" clId="{37BF3B4C-FB55-482B-BB71-D1FF129FC2F4}" dt="2023-03-29T10:38:44.059" v="3353" actId="1037"/>
          <ac:spMkLst>
            <pc:docMk/>
            <pc:sldMk cId="1984268774" sldId="312"/>
            <ac:spMk id="28" creationId="{24D05BE8-37D4-4260-BE8B-5F88FDF27FA8}"/>
          </ac:spMkLst>
        </pc:spChg>
        <pc:spChg chg="mod">
          <ac:chgData name="Pheeraphat Soroschokchai" userId="ee84343de002f251" providerId="LiveId" clId="{37BF3B4C-FB55-482B-BB71-D1FF129FC2F4}" dt="2023-03-29T10:38:44.059" v="3353" actId="1037"/>
          <ac:spMkLst>
            <pc:docMk/>
            <pc:sldMk cId="1984268774" sldId="312"/>
            <ac:spMk id="29" creationId="{E4E7B5C9-70D5-4620-A227-DCED17EA7890}"/>
          </ac:spMkLst>
        </pc:spChg>
        <pc:spChg chg="mod">
          <ac:chgData name="Pheeraphat Soroschokchai" userId="ee84343de002f251" providerId="LiveId" clId="{37BF3B4C-FB55-482B-BB71-D1FF129FC2F4}" dt="2023-03-29T10:38:44.059" v="3353" actId="1037"/>
          <ac:spMkLst>
            <pc:docMk/>
            <pc:sldMk cId="1984268774" sldId="312"/>
            <ac:spMk id="30" creationId="{3F61F607-3EEE-4B4B-BA72-66B6D4FB8220}"/>
          </ac:spMkLst>
        </pc:spChg>
        <pc:spChg chg="mod">
          <ac:chgData name="Pheeraphat Soroschokchai" userId="ee84343de002f251" providerId="LiveId" clId="{37BF3B4C-FB55-482B-BB71-D1FF129FC2F4}" dt="2023-03-29T10:38:44.059" v="3353" actId="1037"/>
          <ac:spMkLst>
            <pc:docMk/>
            <pc:sldMk cId="1984268774" sldId="312"/>
            <ac:spMk id="31" creationId="{FF5BADD0-89AC-4A36-8899-0A3C2FB1B811}"/>
          </ac:spMkLst>
        </pc:spChg>
        <pc:spChg chg="mod">
          <ac:chgData name="Pheeraphat Soroschokchai" userId="ee84343de002f251" providerId="LiveId" clId="{37BF3B4C-FB55-482B-BB71-D1FF129FC2F4}" dt="2023-03-29T10:38:44.059" v="3353" actId="1037"/>
          <ac:spMkLst>
            <pc:docMk/>
            <pc:sldMk cId="1984268774" sldId="312"/>
            <ac:spMk id="32" creationId="{74830E45-35D2-4A53-88E6-8F7E5B63EA62}"/>
          </ac:spMkLst>
        </pc:spChg>
        <pc:spChg chg="mod">
          <ac:chgData name="Pheeraphat Soroschokchai" userId="ee84343de002f251" providerId="LiveId" clId="{37BF3B4C-FB55-482B-BB71-D1FF129FC2F4}" dt="2023-03-29T10:38:44.059" v="3353" actId="1037"/>
          <ac:spMkLst>
            <pc:docMk/>
            <pc:sldMk cId="1984268774" sldId="312"/>
            <ac:spMk id="33" creationId="{774F7E98-9A6A-427D-A8EA-B6A10396F1AB}"/>
          </ac:spMkLst>
        </pc:spChg>
        <pc:spChg chg="mod">
          <ac:chgData name="Pheeraphat Soroschokchai" userId="ee84343de002f251" providerId="LiveId" clId="{37BF3B4C-FB55-482B-BB71-D1FF129FC2F4}" dt="2023-03-29T10:38:44.059" v="3353" actId="1037"/>
          <ac:spMkLst>
            <pc:docMk/>
            <pc:sldMk cId="1984268774" sldId="312"/>
            <ac:spMk id="34" creationId="{E5446436-1FA1-478D-981E-09C894613D9A}"/>
          </ac:spMkLst>
        </pc:spChg>
        <pc:spChg chg="mod">
          <ac:chgData name="Pheeraphat Soroschokchai" userId="ee84343de002f251" providerId="LiveId" clId="{37BF3B4C-FB55-482B-BB71-D1FF129FC2F4}" dt="2023-03-29T10:38:44.059" v="3353" actId="1037"/>
          <ac:spMkLst>
            <pc:docMk/>
            <pc:sldMk cId="1984268774" sldId="312"/>
            <ac:spMk id="35" creationId="{5DDFF66C-24F9-46F2-8E3D-53D4E7D98F92}"/>
          </ac:spMkLst>
        </pc:spChg>
        <pc:spChg chg="mod">
          <ac:chgData name="Pheeraphat Soroschokchai" userId="ee84343de002f251" providerId="LiveId" clId="{37BF3B4C-FB55-482B-BB71-D1FF129FC2F4}" dt="2023-03-29T10:38:44.059" v="3353" actId="1037"/>
          <ac:spMkLst>
            <pc:docMk/>
            <pc:sldMk cId="1984268774" sldId="312"/>
            <ac:spMk id="36" creationId="{FFCFAC98-5DCC-47AC-B08E-0B868BD29A1F}"/>
          </ac:spMkLst>
        </pc:spChg>
        <pc:spChg chg="mod">
          <ac:chgData name="Pheeraphat Soroschokchai" userId="ee84343de002f251" providerId="LiveId" clId="{37BF3B4C-FB55-482B-BB71-D1FF129FC2F4}" dt="2023-03-29T10:38:44.059" v="3353" actId="1037"/>
          <ac:spMkLst>
            <pc:docMk/>
            <pc:sldMk cId="1984268774" sldId="312"/>
            <ac:spMk id="37" creationId="{BBDA5CBF-2F27-456E-AC50-585DF26538D4}"/>
          </ac:spMkLst>
        </pc:spChg>
        <pc:spChg chg="mod">
          <ac:chgData name="Pheeraphat Soroschokchai" userId="ee84343de002f251" providerId="LiveId" clId="{37BF3B4C-FB55-482B-BB71-D1FF129FC2F4}" dt="2023-03-29T10:38:44.059" v="3353" actId="1037"/>
          <ac:spMkLst>
            <pc:docMk/>
            <pc:sldMk cId="1984268774" sldId="312"/>
            <ac:spMk id="48" creationId="{1C008D6D-6049-4FB5-B9AD-3C7E6C897275}"/>
          </ac:spMkLst>
        </pc:spChg>
        <pc:spChg chg="mod">
          <ac:chgData name="Pheeraphat Soroschokchai" userId="ee84343de002f251" providerId="LiveId" clId="{37BF3B4C-FB55-482B-BB71-D1FF129FC2F4}" dt="2023-03-29T10:38:44.059" v="3353" actId="1037"/>
          <ac:spMkLst>
            <pc:docMk/>
            <pc:sldMk cId="1984268774" sldId="312"/>
            <ac:spMk id="49" creationId="{D19C6EB6-581D-4266-97BE-766EF9A6C8EC}"/>
          </ac:spMkLst>
        </pc:spChg>
        <pc:spChg chg="mod">
          <ac:chgData name="Pheeraphat Soroschokchai" userId="ee84343de002f251" providerId="LiveId" clId="{37BF3B4C-FB55-482B-BB71-D1FF129FC2F4}" dt="2023-03-29T10:38:44.059" v="3353" actId="1037"/>
          <ac:spMkLst>
            <pc:docMk/>
            <pc:sldMk cId="1984268774" sldId="312"/>
            <ac:spMk id="50" creationId="{2C410D4A-D4BC-44E9-9156-F50DB20350B1}"/>
          </ac:spMkLst>
        </pc:spChg>
        <pc:spChg chg="mod">
          <ac:chgData name="Pheeraphat Soroschokchai" userId="ee84343de002f251" providerId="LiveId" clId="{37BF3B4C-FB55-482B-BB71-D1FF129FC2F4}" dt="2023-03-29T10:38:44.059" v="3353" actId="1037"/>
          <ac:spMkLst>
            <pc:docMk/>
            <pc:sldMk cId="1984268774" sldId="312"/>
            <ac:spMk id="51" creationId="{9606E935-F4B5-497D-A4EE-7D02170D005F}"/>
          </ac:spMkLst>
        </pc:spChg>
        <pc:spChg chg="mod">
          <ac:chgData name="Pheeraphat Soroschokchai" userId="ee84343de002f251" providerId="LiveId" clId="{37BF3B4C-FB55-482B-BB71-D1FF129FC2F4}" dt="2023-03-29T10:38:44.059" v="3353" actId="1037"/>
          <ac:spMkLst>
            <pc:docMk/>
            <pc:sldMk cId="1984268774" sldId="312"/>
            <ac:spMk id="52" creationId="{DD1A63AE-E941-42BA-A15F-F673A9456BFE}"/>
          </ac:spMkLst>
        </pc:spChg>
        <pc:grpChg chg="del">
          <ac:chgData name="Pheeraphat Soroschokchai" userId="ee84343de002f251" providerId="LiveId" clId="{37BF3B4C-FB55-482B-BB71-D1FF129FC2F4}" dt="2023-03-29T10:39:53.208" v="3373" actId="478"/>
          <ac:grpSpMkLst>
            <pc:docMk/>
            <pc:sldMk cId="1984268774" sldId="312"/>
            <ac:grpSpMk id="3" creationId="{03B495BC-1A08-4BE8-B112-E6C58CE87981}"/>
          </ac:grpSpMkLst>
        </pc:grpChg>
        <pc:grpChg chg="del">
          <ac:chgData name="Pheeraphat Soroschokchai" userId="ee84343de002f251" providerId="LiveId" clId="{37BF3B4C-FB55-482B-BB71-D1FF129FC2F4}" dt="2023-03-29T10:37:54.964" v="3289" actId="478"/>
          <ac:grpSpMkLst>
            <pc:docMk/>
            <pc:sldMk cId="1984268774" sldId="312"/>
            <ac:grpSpMk id="6" creationId="{D610B40F-1D24-4D89-BBE1-40BAE51538A4}"/>
          </ac:grpSpMkLst>
        </pc:grpChg>
        <pc:grpChg chg="del">
          <ac:chgData name="Pheeraphat Soroschokchai" userId="ee84343de002f251" providerId="LiveId" clId="{37BF3B4C-FB55-482B-BB71-D1FF129FC2F4}" dt="2023-03-29T10:37:56.787" v="3290" actId="478"/>
          <ac:grpSpMkLst>
            <pc:docMk/>
            <pc:sldMk cId="1984268774" sldId="312"/>
            <ac:grpSpMk id="9" creationId="{F8CA5F65-D5AA-4678-BC38-D9C2EEEEB467}"/>
          </ac:grpSpMkLst>
        </pc:grpChg>
        <pc:grpChg chg="del">
          <ac:chgData name="Pheeraphat Soroschokchai" userId="ee84343de002f251" providerId="LiveId" clId="{37BF3B4C-FB55-482B-BB71-D1FF129FC2F4}" dt="2023-03-29T10:39:07.658" v="3362" actId="478"/>
          <ac:grpSpMkLst>
            <pc:docMk/>
            <pc:sldMk cId="1984268774" sldId="312"/>
            <ac:grpSpMk id="12" creationId="{A07A2096-F4F8-45BC-9FE2-6A6202155181}"/>
          </ac:grpSpMkLst>
        </pc:grpChg>
        <pc:grpChg chg="del mod">
          <ac:chgData name="Pheeraphat Soroschokchai" userId="ee84343de002f251" providerId="LiveId" clId="{37BF3B4C-FB55-482B-BB71-D1FF129FC2F4}" dt="2023-03-29T10:39:32.097" v="3369" actId="478"/>
          <ac:grpSpMkLst>
            <pc:docMk/>
            <pc:sldMk cId="1984268774" sldId="312"/>
            <ac:grpSpMk id="15" creationId="{62003517-9359-4359-A210-983DC1247E01}"/>
          </ac:grpSpMkLst>
        </pc:grpChg>
        <pc:grpChg chg="del">
          <ac:chgData name="Pheeraphat Soroschokchai" userId="ee84343de002f251" providerId="LiveId" clId="{37BF3B4C-FB55-482B-BB71-D1FF129FC2F4}" dt="2023-03-29T10:38:34.912" v="3305" actId="478"/>
          <ac:grpSpMkLst>
            <pc:docMk/>
            <pc:sldMk cId="1984268774" sldId="312"/>
            <ac:grpSpMk id="38" creationId="{B0B72B4C-E60B-4521-A784-1C75CD960E35}"/>
          </ac:grpSpMkLst>
        </pc:grpChg>
        <pc:graphicFrameChg chg="add mod modGraphic">
          <ac:chgData name="Pheeraphat Soroschokchai" userId="ee84343de002f251" providerId="LiveId" clId="{37BF3B4C-FB55-482B-BB71-D1FF129FC2F4}" dt="2023-03-29T10:40:56.852" v="3398" actId="14734"/>
          <ac:graphicFrameMkLst>
            <pc:docMk/>
            <pc:sldMk cId="1984268774" sldId="312"/>
            <ac:graphicFrameMk id="53" creationId="{4009E10D-6442-F5E5-72A0-7D8595B451E2}"/>
          </ac:graphicFrameMkLst>
        </pc:graphicFrameChg>
      </pc:sldChg>
      <pc:sldChg chg="modSp del">
        <pc:chgData name="Pheeraphat Soroschokchai" userId="ee84343de002f251" providerId="LiveId" clId="{37BF3B4C-FB55-482B-BB71-D1FF129FC2F4}" dt="2023-03-29T10:42:05.153" v="3405" actId="47"/>
        <pc:sldMkLst>
          <pc:docMk/>
          <pc:sldMk cId="3827296069" sldId="313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3827296069" sldId="313"/>
            <ac:spMk id="2" creationId="{D735F7F3-C1B5-4B60-A00A-4EB618DDFB5A}"/>
          </ac:spMkLst>
        </pc:spChg>
      </pc:sldChg>
      <pc:sldChg chg="delSp modSp mod ord">
        <pc:chgData name="Pheeraphat Soroschokchai" userId="ee84343de002f251" providerId="LiveId" clId="{37BF3B4C-FB55-482B-BB71-D1FF129FC2F4}" dt="2023-03-29T09:48:12.462" v="2594" actId="1037"/>
        <pc:sldMkLst>
          <pc:docMk/>
          <pc:sldMk cId="1560353361" sldId="315"/>
        </pc:sldMkLst>
        <pc:spChg chg="mod">
          <ac:chgData name="Pheeraphat Soroschokchai" userId="ee84343de002f251" providerId="LiveId" clId="{37BF3B4C-FB55-482B-BB71-D1FF129FC2F4}" dt="2023-03-29T09:27:21.030" v="2077" actId="404"/>
          <ac:spMkLst>
            <pc:docMk/>
            <pc:sldMk cId="1560353361" sldId="315"/>
            <ac:spMk id="2" creationId="{D735F7F3-C1B5-4B60-A00A-4EB618DDFB5A}"/>
          </ac:spMkLst>
        </pc:spChg>
        <pc:graphicFrameChg chg="mod modGraphic">
          <ac:chgData name="Pheeraphat Soroschokchai" userId="ee84343de002f251" providerId="LiveId" clId="{37BF3B4C-FB55-482B-BB71-D1FF129FC2F4}" dt="2023-03-29T09:48:12.462" v="2594" actId="1037"/>
          <ac:graphicFrameMkLst>
            <pc:docMk/>
            <pc:sldMk cId="1560353361" sldId="315"/>
            <ac:graphicFrameMk id="3" creationId="{2877413C-A127-4524-8A19-1F464442A2B6}"/>
          </ac:graphicFrameMkLst>
        </pc:graphicFrameChg>
        <pc:graphicFrameChg chg="del">
          <ac:chgData name="Pheeraphat Soroschokchai" userId="ee84343de002f251" providerId="LiveId" clId="{37BF3B4C-FB55-482B-BB71-D1FF129FC2F4}" dt="2023-03-29T09:25:56.425" v="1966" actId="478"/>
          <ac:graphicFrameMkLst>
            <pc:docMk/>
            <pc:sldMk cId="1560353361" sldId="315"/>
            <ac:graphicFrameMk id="4" creationId="{96A6D927-F180-48C9-B736-D18CF04B9026}"/>
          </ac:graphicFrameMkLst>
        </pc:graphicFrameChg>
        <pc:graphicFrameChg chg="del">
          <ac:chgData name="Pheeraphat Soroschokchai" userId="ee84343de002f251" providerId="LiveId" clId="{37BF3B4C-FB55-482B-BB71-D1FF129FC2F4}" dt="2023-03-29T09:25:56.425" v="1966" actId="478"/>
          <ac:graphicFrameMkLst>
            <pc:docMk/>
            <pc:sldMk cId="1560353361" sldId="315"/>
            <ac:graphicFrameMk id="5" creationId="{788A2F56-16D5-4C69-9D78-CAB242706866}"/>
          </ac:graphicFrameMkLst>
        </pc:graphicFrameChg>
        <pc:graphicFrameChg chg="mod modGraphic">
          <ac:chgData name="Pheeraphat Soroschokchai" userId="ee84343de002f251" providerId="LiveId" clId="{37BF3B4C-FB55-482B-BB71-D1FF129FC2F4}" dt="2023-03-29T09:48:12.462" v="2594" actId="1037"/>
          <ac:graphicFrameMkLst>
            <pc:docMk/>
            <pc:sldMk cId="1560353361" sldId="315"/>
            <ac:graphicFrameMk id="6" creationId="{42AFF721-B6A2-4A30-AE3F-2C126DA4AC59}"/>
          </ac:graphicFrameMkLst>
        </pc:graphicFrameChg>
      </pc:sldChg>
      <pc:sldChg chg="addSp delSp modSp mod">
        <pc:chgData name="Pheeraphat Soroschokchai" userId="ee84343de002f251" providerId="LiveId" clId="{37BF3B4C-FB55-482B-BB71-D1FF129FC2F4}" dt="2023-03-29T07:42:03.980" v="37" actId="1035"/>
        <pc:sldMkLst>
          <pc:docMk/>
          <pc:sldMk cId="4184600926" sldId="316"/>
        </pc:sldMkLst>
        <pc:spChg chg="mod">
          <ac:chgData name="Pheeraphat Soroschokchai" userId="ee84343de002f251" providerId="LiveId" clId="{37BF3B4C-FB55-482B-BB71-D1FF129FC2F4}" dt="2023-03-29T07:42:03.980" v="37" actId="1035"/>
          <ac:spMkLst>
            <pc:docMk/>
            <pc:sldMk cId="4184600926" sldId="316"/>
            <ac:spMk id="9" creationId="{793E0A01-E148-4A48-AD07-47F9AB0D2B73}"/>
          </ac:spMkLst>
        </pc:spChg>
        <pc:spChg chg="mod">
          <ac:chgData name="Pheeraphat Soroschokchai" userId="ee84343de002f251" providerId="LiveId" clId="{37BF3B4C-FB55-482B-BB71-D1FF129FC2F4}" dt="2023-03-29T07:42:03.980" v="37" actId="1035"/>
          <ac:spMkLst>
            <pc:docMk/>
            <pc:sldMk cId="4184600926" sldId="316"/>
            <ac:spMk id="10" creationId="{290FD39C-F90E-4D03-A969-591F41EF50BA}"/>
          </ac:spMkLst>
        </pc:spChg>
        <pc:spChg chg="add del mod">
          <ac:chgData name="Pheeraphat Soroschokchai" userId="ee84343de002f251" providerId="LiveId" clId="{37BF3B4C-FB55-482B-BB71-D1FF129FC2F4}" dt="2023-03-29T07:41:58.491" v="18" actId="478"/>
          <ac:spMkLst>
            <pc:docMk/>
            <pc:sldMk cId="4184600926" sldId="316"/>
            <ac:spMk id="29" creationId="{BCEB0D2B-754D-460F-8760-0CE077A1B744}"/>
          </ac:spMkLst>
        </pc:spChg>
        <pc:grpChg chg="mod">
          <ac:chgData name="Pheeraphat Soroschokchai" userId="ee84343de002f251" providerId="LiveId" clId="{37BF3B4C-FB55-482B-BB71-D1FF129FC2F4}" dt="2023-03-29T07:41:52.258" v="13" actId="1076"/>
          <ac:grpSpMkLst>
            <pc:docMk/>
            <pc:sldMk cId="4184600926" sldId="316"/>
            <ac:grpSpMk id="3" creationId="{69FBC63B-01DD-4D9B-B971-C35188FC9789}"/>
          </ac:grpSpMkLst>
        </pc:grpChg>
      </pc:sldChg>
      <pc:sldChg chg="addSp modSp mod ord">
        <pc:chgData name="Pheeraphat Soroschokchai" userId="ee84343de002f251" providerId="LiveId" clId="{37BF3B4C-FB55-482B-BB71-D1FF129FC2F4}" dt="2023-03-29T08:24:15.093" v="1222" actId="1036"/>
        <pc:sldMkLst>
          <pc:docMk/>
          <pc:sldMk cId="1404339508" sldId="317"/>
        </pc:sldMkLst>
        <pc:spChg chg="add mod ord">
          <ac:chgData name="Pheeraphat Soroschokchai" userId="ee84343de002f251" providerId="LiveId" clId="{37BF3B4C-FB55-482B-BB71-D1FF129FC2F4}" dt="2023-03-29T08:23:02.665" v="1197" actId="1076"/>
          <ac:spMkLst>
            <pc:docMk/>
            <pc:sldMk cId="1404339508" sldId="317"/>
            <ac:spMk id="2" creationId="{A02D3C52-4332-1CB8-642D-6069E3FB20AB}"/>
          </ac:spMkLst>
        </pc:spChg>
        <pc:spChg chg="mod">
          <ac:chgData name="Pheeraphat Soroschokchai" userId="ee84343de002f251" providerId="LiveId" clId="{37BF3B4C-FB55-482B-BB71-D1FF129FC2F4}" dt="2023-03-29T08:23:11.688" v="1216" actId="14100"/>
          <ac:spMkLst>
            <pc:docMk/>
            <pc:sldMk cId="1404339508" sldId="317"/>
            <ac:spMk id="5" creationId="{5C4CE927-8E0B-484B-92D7-EFD2DC9BD6AB}"/>
          </ac:spMkLst>
        </pc:spChg>
        <pc:spChg chg="mod">
          <ac:chgData name="Pheeraphat Soroschokchai" userId="ee84343de002f251" providerId="LiveId" clId="{37BF3B4C-FB55-482B-BB71-D1FF129FC2F4}" dt="2023-03-29T08:23:27.864" v="1218" actId="1076"/>
          <ac:spMkLst>
            <pc:docMk/>
            <pc:sldMk cId="1404339508" sldId="317"/>
            <ac:spMk id="6" creationId="{6B9D8BC3-BD43-4E1A-9D82-206058701AAA}"/>
          </ac:spMkLst>
        </pc:spChg>
        <pc:spChg chg="mod">
          <ac:chgData name="Pheeraphat Soroschokchai" userId="ee84343de002f251" providerId="LiveId" clId="{37BF3B4C-FB55-482B-BB71-D1FF129FC2F4}" dt="2023-03-29T08:23:16.392" v="1217" actId="1076"/>
          <ac:spMkLst>
            <pc:docMk/>
            <pc:sldMk cId="1404339508" sldId="317"/>
            <ac:spMk id="7" creationId="{4FBB61F9-1767-4A2A-AAF3-0AABE45C59D4}"/>
          </ac:spMkLst>
        </pc:spChg>
        <pc:spChg chg="mod">
          <ac:chgData name="Pheeraphat Soroschokchai" userId="ee84343de002f251" providerId="LiveId" clId="{37BF3B4C-FB55-482B-BB71-D1FF129FC2F4}" dt="2023-03-29T08:11:22.202" v="358" actId="1036"/>
          <ac:spMkLst>
            <pc:docMk/>
            <pc:sldMk cId="1404339508" sldId="317"/>
            <ac:spMk id="8" creationId="{EA7CC311-1AFC-4D39-A1F7-582BB258229B}"/>
          </ac:spMkLst>
        </pc:spChg>
        <pc:spChg chg="mod">
          <ac:chgData name="Pheeraphat Soroschokchai" userId="ee84343de002f251" providerId="LiveId" clId="{37BF3B4C-FB55-482B-BB71-D1FF129FC2F4}" dt="2023-03-29T08:24:15.093" v="1222" actId="1036"/>
          <ac:spMkLst>
            <pc:docMk/>
            <pc:sldMk cId="1404339508" sldId="317"/>
            <ac:spMk id="9" creationId="{1EA572BF-CF3E-49A1-8D03-444F8508770F}"/>
          </ac:spMkLst>
        </pc:spChg>
        <pc:spChg chg="add mod">
          <ac:chgData name="Pheeraphat Soroschokchai" userId="ee84343de002f251" providerId="LiveId" clId="{37BF3B4C-FB55-482B-BB71-D1FF129FC2F4}" dt="2023-03-29T08:10:03.466" v="349" actId="207"/>
          <ac:spMkLst>
            <pc:docMk/>
            <pc:sldMk cId="1404339508" sldId="317"/>
            <ac:spMk id="10" creationId="{90873DAF-13C2-E6CB-0012-8679076FB0CB}"/>
          </ac:spMkLst>
        </pc:spChg>
        <pc:grpChg chg="add mod">
          <ac:chgData name="Pheeraphat Soroschokchai" userId="ee84343de002f251" providerId="LiveId" clId="{37BF3B4C-FB55-482B-BB71-D1FF129FC2F4}" dt="2023-03-29T08:08:19.324" v="232" actId="1036"/>
          <ac:grpSpMkLst>
            <pc:docMk/>
            <pc:sldMk cId="1404339508" sldId="317"/>
            <ac:grpSpMk id="3" creationId="{9B2FA676-ADE7-E0D4-47A6-6BB9A6909404}"/>
          </ac:grpSpMkLst>
        </pc:grpChg>
        <pc:grpChg chg="mod">
          <ac:chgData name="Pheeraphat Soroschokchai" userId="ee84343de002f251" providerId="LiveId" clId="{37BF3B4C-FB55-482B-BB71-D1FF129FC2F4}" dt="2023-03-29T08:23:08.496" v="1215" actId="1035"/>
          <ac:grpSpMkLst>
            <pc:docMk/>
            <pc:sldMk cId="1404339508" sldId="317"/>
            <ac:grpSpMk id="4" creationId="{101A0F69-8782-405E-8F00-5A11AE966F89}"/>
          </ac:grpSpMkLst>
        </pc:grpChg>
      </pc:sldChg>
      <pc:sldChg chg="addSp modSp mod">
        <pc:chgData name="Pheeraphat Soroschokchai" userId="ee84343de002f251" providerId="LiveId" clId="{37BF3B4C-FB55-482B-BB71-D1FF129FC2F4}" dt="2023-03-29T08:29:42.491" v="1225" actId="14100"/>
        <pc:sldMkLst>
          <pc:docMk/>
          <pc:sldMk cId="624695530" sldId="318"/>
        </pc:sldMkLst>
        <pc:spChg chg="mod">
          <ac:chgData name="Pheeraphat Soroschokchai" userId="ee84343de002f251" providerId="LiveId" clId="{37BF3B4C-FB55-482B-BB71-D1FF129FC2F4}" dt="2023-03-29T08:29:42.491" v="1225" actId="14100"/>
          <ac:spMkLst>
            <pc:docMk/>
            <pc:sldMk cId="624695530" sldId="318"/>
            <ac:spMk id="54" creationId="{72765A01-71EB-4F94-9100-C181EC2FF8A5}"/>
          </ac:spMkLst>
        </pc:spChg>
        <pc:grpChg chg="add mod">
          <ac:chgData name="Pheeraphat Soroschokchai" userId="ee84343de002f251" providerId="LiveId" clId="{37BF3B4C-FB55-482B-BB71-D1FF129FC2F4}" dt="2023-03-29T08:29:36.099" v="1224" actId="164"/>
          <ac:grpSpMkLst>
            <pc:docMk/>
            <pc:sldMk cId="624695530" sldId="318"/>
            <ac:grpSpMk id="10" creationId="{15E70FD0-12F2-FDE5-A472-5BFC85287AAA}"/>
          </ac:grpSpMkLst>
        </pc:grpChg>
        <pc:grpChg chg="mod">
          <ac:chgData name="Pheeraphat Soroschokchai" userId="ee84343de002f251" providerId="LiveId" clId="{37BF3B4C-FB55-482B-BB71-D1FF129FC2F4}" dt="2023-03-29T08:29:36.099" v="1224" actId="164"/>
          <ac:grpSpMkLst>
            <pc:docMk/>
            <pc:sldMk cId="624695530" sldId="318"/>
            <ac:grpSpMk id="51" creationId="{BA84F273-5B2D-49E8-9551-03CB9D5A0B5E}"/>
          </ac:grpSpMkLst>
        </pc:grpChg>
      </pc:sldChg>
      <pc:sldChg chg="modSp del">
        <pc:chgData name="Pheeraphat Soroschokchai" userId="ee84343de002f251" providerId="LiveId" clId="{37BF3B4C-FB55-482B-BB71-D1FF129FC2F4}" dt="2023-03-29T10:42:05.702" v="3406" actId="47"/>
        <pc:sldMkLst>
          <pc:docMk/>
          <pc:sldMk cId="1693104180" sldId="319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1693104180" sldId="319"/>
            <ac:spMk id="2" creationId="{D735F7F3-C1B5-4B60-A00A-4EB618DDFB5A}"/>
          </ac:spMkLst>
        </pc:spChg>
      </pc:sldChg>
      <pc:sldChg chg="addSp delSp modSp mod ord">
        <pc:chgData name="Pheeraphat Soroschokchai" userId="ee84343de002f251" providerId="LiveId" clId="{37BF3B4C-FB55-482B-BB71-D1FF129FC2F4}" dt="2023-03-29T09:59:33.678" v="2748" actId="20577"/>
        <pc:sldMkLst>
          <pc:docMk/>
          <pc:sldMk cId="608993516" sldId="320"/>
        </pc:sldMkLst>
        <pc:spChg chg="mod">
          <ac:chgData name="Pheeraphat Soroschokchai" userId="ee84343de002f251" providerId="LiveId" clId="{37BF3B4C-FB55-482B-BB71-D1FF129FC2F4}" dt="2023-03-29T09:59:33.678" v="2748" actId="20577"/>
          <ac:spMkLst>
            <pc:docMk/>
            <pc:sldMk cId="608993516" sldId="320"/>
            <ac:spMk id="2" creationId="{08A4904C-CB76-4BDA-BDCF-76F1EAD28E7C}"/>
          </ac:spMkLst>
        </pc:spChg>
        <pc:spChg chg="del mod">
          <ac:chgData name="Pheeraphat Soroschokchai" userId="ee84343de002f251" providerId="LiveId" clId="{37BF3B4C-FB55-482B-BB71-D1FF129FC2F4}" dt="2023-03-29T09:55:46.166" v="2614" actId="478"/>
          <ac:spMkLst>
            <pc:docMk/>
            <pc:sldMk cId="608993516" sldId="320"/>
            <ac:spMk id="4" creationId="{95FA2415-4CC4-4356-AB1F-8F137A77C14A}"/>
          </ac:spMkLst>
        </pc:spChg>
        <pc:spChg chg="del mod">
          <ac:chgData name="Pheeraphat Soroschokchai" userId="ee84343de002f251" providerId="LiveId" clId="{37BF3B4C-FB55-482B-BB71-D1FF129FC2F4}" dt="2023-03-29T09:56:28.152" v="2627" actId="478"/>
          <ac:spMkLst>
            <pc:docMk/>
            <pc:sldMk cId="608993516" sldId="320"/>
            <ac:spMk id="6" creationId="{B7F5996E-DE19-49DE-A78F-4E9ECEC14ED9}"/>
          </ac:spMkLst>
        </pc:spChg>
        <pc:spChg chg="mod">
          <ac:chgData name="Pheeraphat Soroschokchai" userId="ee84343de002f251" providerId="LiveId" clId="{37BF3B4C-FB55-482B-BB71-D1FF129FC2F4}" dt="2023-03-29T09:58:33.111" v="2700"/>
          <ac:spMkLst>
            <pc:docMk/>
            <pc:sldMk cId="608993516" sldId="320"/>
            <ac:spMk id="22" creationId="{EAD3AB93-7004-45D2-99CC-5C20004727BF}"/>
          </ac:spMkLst>
        </pc:spChg>
        <pc:spChg chg="mod">
          <ac:chgData name="Pheeraphat Soroschokchai" userId="ee84343de002f251" providerId="LiveId" clId="{37BF3B4C-FB55-482B-BB71-D1FF129FC2F4}" dt="2023-03-29T09:57:47.753" v="2679" actId="20577"/>
          <ac:spMkLst>
            <pc:docMk/>
            <pc:sldMk cId="608993516" sldId="320"/>
            <ac:spMk id="23" creationId="{F92BC3A1-B436-4B92-A6C1-2D4318B77336}"/>
          </ac:spMkLst>
        </pc:spChg>
        <pc:spChg chg="mod">
          <ac:chgData name="Pheeraphat Soroschokchai" userId="ee84343de002f251" providerId="LiveId" clId="{37BF3B4C-FB55-482B-BB71-D1FF129FC2F4}" dt="2023-03-29T09:58:41.564" v="2701"/>
          <ac:spMkLst>
            <pc:docMk/>
            <pc:sldMk cId="608993516" sldId="320"/>
            <ac:spMk id="25" creationId="{BE30EEF8-8DFB-4219-ADD1-C814E6FC9269}"/>
          </ac:spMkLst>
        </pc:spChg>
        <pc:spChg chg="mod">
          <ac:chgData name="Pheeraphat Soroschokchai" userId="ee84343de002f251" providerId="LiveId" clId="{37BF3B4C-FB55-482B-BB71-D1FF129FC2F4}" dt="2023-03-29T09:58:04.251" v="2699" actId="20577"/>
          <ac:spMkLst>
            <pc:docMk/>
            <pc:sldMk cId="608993516" sldId="320"/>
            <ac:spMk id="26" creationId="{4C97A77C-4565-4B07-AD35-BBE83FC72B1E}"/>
          </ac:spMkLst>
        </pc:spChg>
        <pc:grpChg chg="mod">
          <ac:chgData name="Pheeraphat Soroschokchai" userId="ee84343de002f251" providerId="LiveId" clId="{37BF3B4C-FB55-482B-BB71-D1FF129FC2F4}" dt="2023-03-29T09:58:45.423" v="2702" actId="1076"/>
          <ac:grpSpMkLst>
            <pc:docMk/>
            <pc:sldMk cId="608993516" sldId="320"/>
            <ac:grpSpMk id="24" creationId="{92353C71-32B6-4FB0-80A6-59462519C7D3}"/>
          </ac:grpSpMkLst>
        </pc:grpChg>
        <pc:picChg chg="add mod modCrop">
          <ac:chgData name="Pheeraphat Soroschokchai" userId="ee84343de002f251" providerId="LiveId" clId="{37BF3B4C-FB55-482B-BB71-D1FF129FC2F4}" dt="2023-03-29T09:56:24.943" v="2626" actId="1076"/>
          <ac:picMkLst>
            <pc:docMk/>
            <pc:sldMk cId="608993516" sldId="320"/>
            <ac:picMk id="3" creationId="{DAC4B9E5-A11B-F6DD-841C-EC0F437DBD0A}"/>
          </ac:picMkLst>
        </pc:picChg>
        <pc:picChg chg="add mod modCrop">
          <ac:chgData name="Pheeraphat Soroschokchai" userId="ee84343de002f251" providerId="LiveId" clId="{37BF3B4C-FB55-482B-BB71-D1FF129FC2F4}" dt="2023-03-29T09:57:03.895" v="2639" actId="1076"/>
          <ac:picMkLst>
            <pc:docMk/>
            <pc:sldMk cId="608993516" sldId="320"/>
            <ac:picMk id="5" creationId="{2FC019A0-35C5-E892-FADD-0D3F6F33E75E}"/>
          </ac:picMkLst>
        </pc:picChg>
      </pc:sldChg>
      <pc:sldChg chg="modSp del">
        <pc:chgData name="Pheeraphat Soroschokchai" userId="ee84343de002f251" providerId="LiveId" clId="{37BF3B4C-FB55-482B-BB71-D1FF129FC2F4}" dt="2023-03-29T10:42:06.464" v="3407" actId="47"/>
        <pc:sldMkLst>
          <pc:docMk/>
          <pc:sldMk cId="848212632" sldId="321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848212632" sldId="321"/>
            <ac:spMk id="2" creationId="{D735F7F3-C1B5-4B60-A00A-4EB618DDFB5A}"/>
          </ac:spMkLst>
        </pc:spChg>
      </pc:sldChg>
      <pc:sldChg chg="modSp del ord">
        <pc:chgData name="Pheeraphat Soroschokchai" userId="ee84343de002f251" providerId="LiveId" clId="{37BF3B4C-FB55-482B-BB71-D1FF129FC2F4}" dt="2023-03-29T10:13:36.197" v="2856" actId="2696"/>
        <pc:sldMkLst>
          <pc:docMk/>
          <pc:sldMk cId="184736873" sldId="322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184736873" sldId="322"/>
            <ac:spMk id="2" creationId="{D735F7F3-C1B5-4B60-A00A-4EB618DDFB5A}"/>
          </ac:spMkLst>
        </pc:spChg>
      </pc:sldChg>
      <pc:sldChg chg="addSp delSp modSp add mod">
        <pc:chgData name="Pheeraphat Soroschokchai" userId="ee84343de002f251" providerId="LiveId" clId="{37BF3B4C-FB55-482B-BB71-D1FF129FC2F4}" dt="2023-03-29T10:31:21.532" v="3229" actId="1076"/>
        <pc:sldMkLst>
          <pc:docMk/>
          <pc:sldMk cId="3545078496" sldId="322"/>
        </pc:sldMkLst>
        <pc:spChg chg="mod">
          <ac:chgData name="Pheeraphat Soroschokchai" userId="ee84343de002f251" providerId="LiveId" clId="{37BF3B4C-FB55-482B-BB71-D1FF129FC2F4}" dt="2023-03-29T10:31:21.532" v="3229" actId="1076"/>
          <ac:spMkLst>
            <pc:docMk/>
            <pc:sldMk cId="3545078496" sldId="322"/>
            <ac:spMk id="2" creationId="{D735F7F3-C1B5-4B60-A00A-4EB618DDFB5A}"/>
          </ac:spMkLst>
        </pc:spChg>
        <pc:spChg chg="mod">
          <ac:chgData name="Pheeraphat Soroschokchai" userId="ee84343de002f251" providerId="LiveId" clId="{37BF3B4C-FB55-482B-BB71-D1FF129FC2F4}" dt="2023-03-29T10:24:29.434" v="3162" actId="20577"/>
          <ac:spMkLst>
            <pc:docMk/>
            <pc:sldMk cId="3545078496" sldId="322"/>
            <ac:spMk id="4" creationId="{2EED8974-A8E5-4810-81FC-194861D5EBFB}"/>
          </ac:spMkLst>
        </pc:spChg>
        <pc:spChg chg="mod">
          <ac:chgData name="Pheeraphat Soroschokchai" userId="ee84343de002f251" providerId="LiveId" clId="{37BF3B4C-FB55-482B-BB71-D1FF129FC2F4}" dt="2023-03-29T10:17:32.952" v="3035" actId="20577"/>
          <ac:spMkLst>
            <pc:docMk/>
            <pc:sldMk cId="3545078496" sldId="322"/>
            <ac:spMk id="5" creationId="{6BA777BE-782A-4CCC-8572-CF0FD1C5038D}"/>
          </ac:spMkLst>
        </pc:spChg>
        <pc:spChg chg="mod">
          <ac:chgData name="Pheeraphat Soroschokchai" userId="ee84343de002f251" providerId="LiveId" clId="{37BF3B4C-FB55-482B-BB71-D1FF129FC2F4}" dt="2023-03-29T10:22:12.177" v="3118"/>
          <ac:spMkLst>
            <pc:docMk/>
            <pc:sldMk cId="3545078496" sldId="322"/>
            <ac:spMk id="7" creationId="{519BB623-16CC-4250-9959-1A712A298466}"/>
          </ac:spMkLst>
        </pc:spChg>
        <pc:spChg chg="mod">
          <ac:chgData name="Pheeraphat Soroschokchai" userId="ee84343de002f251" providerId="LiveId" clId="{37BF3B4C-FB55-482B-BB71-D1FF129FC2F4}" dt="2023-03-29T10:22:03.438" v="3117"/>
          <ac:spMkLst>
            <pc:docMk/>
            <pc:sldMk cId="3545078496" sldId="322"/>
            <ac:spMk id="8" creationId="{FF7C01E8-3009-4B96-958B-878A42D69F5B}"/>
          </ac:spMkLst>
        </pc:spChg>
        <pc:spChg chg="mod">
          <ac:chgData name="Pheeraphat Soroschokchai" userId="ee84343de002f251" providerId="LiveId" clId="{37BF3B4C-FB55-482B-BB71-D1FF129FC2F4}" dt="2023-03-29T10:21:25.741" v="3106"/>
          <ac:spMkLst>
            <pc:docMk/>
            <pc:sldMk cId="3545078496" sldId="322"/>
            <ac:spMk id="10" creationId="{DECA9A9B-70E1-420D-81CB-51FD3637E983}"/>
          </ac:spMkLst>
        </pc:spChg>
        <pc:spChg chg="mod">
          <ac:chgData name="Pheeraphat Soroschokchai" userId="ee84343de002f251" providerId="LiveId" clId="{37BF3B4C-FB55-482B-BB71-D1FF129FC2F4}" dt="2023-03-29T10:21:25.907" v="3107"/>
          <ac:spMkLst>
            <pc:docMk/>
            <pc:sldMk cId="3545078496" sldId="322"/>
            <ac:spMk id="11" creationId="{926D8137-0E9D-4137-9F58-8125991EA7B3}"/>
          </ac:spMkLst>
        </pc:spChg>
        <pc:spChg chg="mod">
          <ac:chgData name="Pheeraphat Soroschokchai" userId="ee84343de002f251" providerId="LiveId" clId="{37BF3B4C-FB55-482B-BB71-D1FF129FC2F4}" dt="2023-03-29T10:21:45.871" v="3114"/>
          <ac:spMkLst>
            <pc:docMk/>
            <pc:sldMk cId="3545078496" sldId="322"/>
            <ac:spMk id="13" creationId="{F55205EE-8379-4B09-A993-627EB0FA315A}"/>
          </ac:spMkLst>
        </pc:spChg>
        <pc:spChg chg="mod">
          <ac:chgData name="Pheeraphat Soroschokchai" userId="ee84343de002f251" providerId="LiveId" clId="{37BF3B4C-FB55-482B-BB71-D1FF129FC2F4}" dt="2023-03-29T10:21:39.660" v="3113"/>
          <ac:spMkLst>
            <pc:docMk/>
            <pc:sldMk cId="3545078496" sldId="322"/>
            <ac:spMk id="14" creationId="{FA6C8642-4D2E-44A8-A35C-28A74E9994D6}"/>
          </ac:spMkLst>
        </pc:spChg>
        <pc:spChg chg="mod">
          <ac:chgData name="Pheeraphat Soroschokchai" userId="ee84343de002f251" providerId="LiveId" clId="{37BF3B4C-FB55-482B-BB71-D1FF129FC2F4}" dt="2023-03-29T10:26:23.557" v="3197" actId="1076"/>
          <ac:spMkLst>
            <pc:docMk/>
            <pc:sldMk cId="3545078496" sldId="322"/>
            <ac:spMk id="19" creationId="{190148CD-B9C0-43F7-8B13-049ADE5BACFE}"/>
          </ac:spMkLst>
        </pc:spChg>
        <pc:spChg chg="add del">
          <ac:chgData name="Pheeraphat Soroschokchai" userId="ee84343de002f251" providerId="LiveId" clId="{37BF3B4C-FB55-482B-BB71-D1FF129FC2F4}" dt="2023-03-29T10:22:14.690" v="3119" actId="478"/>
          <ac:spMkLst>
            <pc:docMk/>
            <pc:sldMk cId="3545078496" sldId="322"/>
            <ac:spMk id="20" creationId="{D908C4EC-80CF-44E4-AEE2-A32662BB66F3}"/>
          </ac:spMkLst>
        </pc:spChg>
        <pc:spChg chg="mod">
          <ac:chgData name="Pheeraphat Soroschokchai" userId="ee84343de002f251" providerId="LiveId" clId="{37BF3B4C-FB55-482B-BB71-D1FF129FC2F4}" dt="2023-03-29T10:23:34.903" v="3151" actId="1036"/>
          <ac:spMkLst>
            <pc:docMk/>
            <pc:sldMk cId="3545078496" sldId="322"/>
            <ac:spMk id="21" creationId="{89253102-B84A-4D4F-8418-BBF77303C422}"/>
          </ac:spMkLst>
        </pc:spChg>
        <pc:spChg chg="del">
          <ac:chgData name="Pheeraphat Soroschokchai" userId="ee84343de002f251" providerId="LiveId" clId="{37BF3B4C-FB55-482B-BB71-D1FF129FC2F4}" dt="2023-03-29T10:21:49.246" v="3115" actId="478"/>
          <ac:spMkLst>
            <pc:docMk/>
            <pc:sldMk cId="3545078496" sldId="322"/>
            <ac:spMk id="22" creationId="{0665E3CB-A70B-469F-A2BD-6B7CF4874A18}"/>
          </ac:spMkLst>
        </pc:spChg>
        <pc:spChg chg="mod">
          <ac:chgData name="Pheeraphat Soroschokchai" userId="ee84343de002f251" providerId="LiveId" clId="{37BF3B4C-FB55-482B-BB71-D1FF129FC2F4}" dt="2023-03-29T10:24:08.685" v="3157" actId="1076"/>
          <ac:spMkLst>
            <pc:docMk/>
            <pc:sldMk cId="3545078496" sldId="322"/>
            <ac:spMk id="24" creationId="{9FBB46C9-0700-41B0-B166-0EA115592EC8}"/>
          </ac:spMkLst>
        </pc:spChg>
        <pc:spChg chg="add del">
          <ac:chgData name="Pheeraphat Soroschokchai" userId="ee84343de002f251" providerId="LiveId" clId="{37BF3B4C-FB55-482B-BB71-D1FF129FC2F4}" dt="2023-03-29T10:22:19.540" v="3122" actId="478"/>
          <ac:spMkLst>
            <pc:docMk/>
            <pc:sldMk cId="3545078496" sldId="322"/>
            <ac:spMk id="25" creationId="{04EE55A2-B08B-4CF7-8B48-F63F9B1B2DFB}"/>
          </ac:spMkLst>
        </pc:spChg>
        <pc:spChg chg="mod">
          <ac:chgData name="Pheeraphat Soroschokchai" userId="ee84343de002f251" providerId="LiveId" clId="{37BF3B4C-FB55-482B-BB71-D1FF129FC2F4}" dt="2023-03-29T10:23:34.903" v="3151" actId="1036"/>
          <ac:spMkLst>
            <pc:docMk/>
            <pc:sldMk cId="3545078496" sldId="322"/>
            <ac:spMk id="26" creationId="{4314760E-AE33-4629-A1DA-45B571977B0A}"/>
          </ac:spMkLst>
        </pc:spChg>
        <pc:spChg chg="del">
          <ac:chgData name="Pheeraphat Soroschokchai" userId="ee84343de002f251" providerId="LiveId" clId="{37BF3B4C-FB55-482B-BB71-D1FF129FC2F4}" dt="2023-03-29T10:21:49.246" v="3115" actId="478"/>
          <ac:spMkLst>
            <pc:docMk/>
            <pc:sldMk cId="3545078496" sldId="322"/>
            <ac:spMk id="27" creationId="{599D3CE1-B3A4-4CCA-9168-A3815B5A6EDC}"/>
          </ac:spMkLst>
        </pc:spChg>
        <pc:spChg chg="mod">
          <ac:chgData name="Pheeraphat Soroschokchai" userId="ee84343de002f251" providerId="LiveId" clId="{37BF3B4C-FB55-482B-BB71-D1FF129FC2F4}" dt="2023-03-29T10:26:23.557" v="3197" actId="1076"/>
          <ac:spMkLst>
            <pc:docMk/>
            <pc:sldMk cId="3545078496" sldId="322"/>
            <ac:spMk id="29" creationId="{83D5B7A2-05BD-4CC9-B231-C224930999DC}"/>
          </ac:spMkLst>
        </pc:spChg>
        <pc:spChg chg="add del">
          <ac:chgData name="Pheeraphat Soroschokchai" userId="ee84343de002f251" providerId="LiveId" clId="{37BF3B4C-FB55-482B-BB71-D1FF129FC2F4}" dt="2023-03-29T10:22:14.690" v="3119" actId="478"/>
          <ac:spMkLst>
            <pc:docMk/>
            <pc:sldMk cId="3545078496" sldId="322"/>
            <ac:spMk id="30" creationId="{57B8D4DF-552C-4D98-8A39-1C451DB1E29A}"/>
          </ac:spMkLst>
        </pc:spChg>
        <pc:spChg chg="mod">
          <ac:chgData name="Pheeraphat Soroschokchai" userId="ee84343de002f251" providerId="LiveId" clId="{37BF3B4C-FB55-482B-BB71-D1FF129FC2F4}" dt="2023-03-29T10:23:34.903" v="3151" actId="1036"/>
          <ac:spMkLst>
            <pc:docMk/>
            <pc:sldMk cId="3545078496" sldId="322"/>
            <ac:spMk id="31" creationId="{B75DF50E-FE50-446A-8C9C-D2D8D838FA4A}"/>
          </ac:spMkLst>
        </pc:spChg>
        <pc:spChg chg="del">
          <ac:chgData name="Pheeraphat Soroschokchai" userId="ee84343de002f251" providerId="LiveId" clId="{37BF3B4C-FB55-482B-BB71-D1FF129FC2F4}" dt="2023-03-29T10:21:51.137" v="3116" actId="478"/>
          <ac:spMkLst>
            <pc:docMk/>
            <pc:sldMk cId="3545078496" sldId="322"/>
            <ac:spMk id="32" creationId="{585890BF-9C32-4B5B-A85D-FDC77B7B95E8}"/>
          </ac:spMkLst>
        </pc:spChg>
        <pc:spChg chg="mod">
          <ac:chgData name="Pheeraphat Soroschokchai" userId="ee84343de002f251" providerId="LiveId" clId="{37BF3B4C-FB55-482B-BB71-D1FF129FC2F4}" dt="2023-03-29T10:25:10.535" v="3180" actId="20577"/>
          <ac:spMkLst>
            <pc:docMk/>
            <pc:sldMk cId="3545078496" sldId="322"/>
            <ac:spMk id="33" creationId="{3AADA40C-9008-4E84-ABB8-D85C14ABD672}"/>
          </ac:spMkLst>
        </pc:spChg>
        <pc:spChg chg="mod">
          <ac:chgData name="Pheeraphat Soroschokchai" userId="ee84343de002f251" providerId="LiveId" clId="{37BF3B4C-FB55-482B-BB71-D1FF129FC2F4}" dt="2023-03-29T10:25:06.839" v="3179" actId="20577"/>
          <ac:spMkLst>
            <pc:docMk/>
            <pc:sldMk cId="3545078496" sldId="322"/>
            <ac:spMk id="34" creationId="{AB610B1B-A4C3-491E-B6FF-C3D8DF2988FB}"/>
          </ac:spMkLst>
        </pc:spChg>
        <pc:spChg chg="del">
          <ac:chgData name="Pheeraphat Soroschokchai" userId="ee84343de002f251" providerId="LiveId" clId="{37BF3B4C-FB55-482B-BB71-D1FF129FC2F4}" dt="2023-03-29T10:22:16.358" v="3121" actId="478"/>
          <ac:spMkLst>
            <pc:docMk/>
            <pc:sldMk cId="3545078496" sldId="322"/>
            <ac:spMk id="35" creationId="{ECE0B001-69B0-4DC0-860C-0D9AFA11C007}"/>
          </ac:spMkLst>
        </pc:spChg>
        <pc:spChg chg="mod">
          <ac:chgData name="Pheeraphat Soroschokchai" userId="ee84343de002f251" providerId="LiveId" clId="{37BF3B4C-FB55-482B-BB71-D1FF129FC2F4}" dt="2023-03-29T10:25:17.963" v="3192" actId="20577"/>
          <ac:spMkLst>
            <pc:docMk/>
            <pc:sldMk cId="3545078496" sldId="322"/>
            <ac:spMk id="36" creationId="{1489C127-291E-4C46-8576-FCF585222728}"/>
          </ac:spMkLst>
        </pc:spChg>
        <pc:spChg chg="del">
          <ac:chgData name="Pheeraphat Soroschokchai" userId="ee84343de002f251" providerId="LiveId" clId="{37BF3B4C-FB55-482B-BB71-D1FF129FC2F4}" dt="2023-03-29T10:23:15.553" v="3132" actId="478"/>
          <ac:spMkLst>
            <pc:docMk/>
            <pc:sldMk cId="3545078496" sldId="322"/>
            <ac:spMk id="37" creationId="{C7D4E7F6-8AE3-45C6-B716-A5C30C626948}"/>
          </ac:spMkLst>
        </pc:spChg>
        <pc:spChg chg="mod">
          <ac:chgData name="Pheeraphat Soroschokchai" userId="ee84343de002f251" providerId="LiveId" clId="{37BF3B4C-FB55-482B-BB71-D1FF129FC2F4}" dt="2023-03-29T10:26:23.557" v="3197" actId="1076"/>
          <ac:spMkLst>
            <pc:docMk/>
            <pc:sldMk cId="3545078496" sldId="322"/>
            <ac:spMk id="38" creationId="{48526BA0-C19E-471A-8A16-B0C0C4234117}"/>
          </ac:spMkLst>
        </pc:spChg>
        <pc:spChg chg="del">
          <ac:chgData name="Pheeraphat Soroschokchai" userId="ee84343de002f251" providerId="LiveId" clId="{37BF3B4C-FB55-482B-BB71-D1FF129FC2F4}" dt="2023-03-29T10:22:45.506" v="3128" actId="478"/>
          <ac:spMkLst>
            <pc:docMk/>
            <pc:sldMk cId="3545078496" sldId="322"/>
            <ac:spMk id="40" creationId="{E0626894-947D-4AA1-916C-483AE48C823E}"/>
          </ac:spMkLst>
        </pc:spChg>
        <pc:spChg chg="del">
          <ac:chgData name="Pheeraphat Soroschokchai" userId="ee84343de002f251" providerId="LiveId" clId="{37BF3B4C-FB55-482B-BB71-D1FF129FC2F4}" dt="2023-03-29T10:22:44.801" v="3127" actId="478"/>
          <ac:spMkLst>
            <pc:docMk/>
            <pc:sldMk cId="3545078496" sldId="322"/>
            <ac:spMk id="41" creationId="{85EAE14E-6CE7-44FC-814F-1AFD14E8230D}"/>
          </ac:spMkLst>
        </pc:spChg>
        <pc:spChg chg="mod">
          <ac:chgData name="Pheeraphat Soroschokchai" userId="ee84343de002f251" providerId="LiveId" clId="{37BF3B4C-FB55-482B-BB71-D1FF129FC2F4}" dt="2023-03-29T10:23:34.903" v="3151" actId="1036"/>
          <ac:spMkLst>
            <pc:docMk/>
            <pc:sldMk cId="3545078496" sldId="322"/>
            <ac:spMk id="42" creationId="{03AA8F4F-EDAD-4FC6-82CA-A0456CEA0B7F}"/>
          </ac:spMkLst>
        </pc:spChg>
        <pc:grpChg chg="mod">
          <ac:chgData name="Pheeraphat Soroschokchai" userId="ee84343de002f251" providerId="LiveId" clId="{37BF3B4C-FB55-482B-BB71-D1FF129FC2F4}" dt="2023-03-29T10:23:56.380" v="3154" actId="1076"/>
          <ac:grpSpMkLst>
            <pc:docMk/>
            <pc:sldMk cId="3545078496" sldId="322"/>
            <ac:grpSpMk id="6" creationId="{18AC8062-43C9-48A7-B5A4-6B3A578998B0}"/>
          </ac:grpSpMkLst>
        </pc:grpChg>
        <pc:grpChg chg="add del">
          <ac:chgData name="Pheeraphat Soroschokchai" userId="ee84343de002f251" providerId="LiveId" clId="{37BF3B4C-FB55-482B-BB71-D1FF129FC2F4}" dt="2023-03-29T10:22:15.709" v="3120" actId="478"/>
          <ac:grpSpMkLst>
            <pc:docMk/>
            <pc:sldMk cId="3545078496" sldId="322"/>
            <ac:grpSpMk id="9" creationId="{A056EE53-96B2-4EFD-AA3C-D1FC4845050D}"/>
          </ac:grpSpMkLst>
        </pc:grpChg>
        <pc:grpChg chg="mod">
          <ac:chgData name="Pheeraphat Soroschokchai" userId="ee84343de002f251" providerId="LiveId" clId="{37BF3B4C-FB55-482B-BB71-D1FF129FC2F4}" dt="2023-03-29T10:23:52.357" v="3153" actId="1076"/>
          <ac:grpSpMkLst>
            <pc:docMk/>
            <pc:sldMk cId="3545078496" sldId="322"/>
            <ac:grpSpMk id="12" creationId="{30EEDEE1-019F-493B-83F5-760FCABF43CA}"/>
          </ac:grpSpMkLst>
        </pc:grpChg>
        <pc:grpChg chg="del">
          <ac:chgData name="Pheeraphat Soroschokchai" userId="ee84343de002f251" providerId="LiveId" clId="{37BF3B4C-FB55-482B-BB71-D1FF129FC2F4}" dt="2023-03-29T10:21:49.246" v="3115" actId="478"/>
          <ac:grpSpMkLst>
            <pc:docMk/>
            <pc:sldMk cId="3545078496" sldId="322"/>
            <ac:grpSpMk id="15" creationId="{764803F8-548C-444D-8AD2-7DE2733AB64A}"/>
          </ac:grpSpMkLst>
        </pc:grpChg>
      </pc:sldChg>
      <pc:sldChg chg="addSp delSp modSp mod">
        <pc:chgData name="Pheeraphat Soroschokchai" userId="ee84343de002f251" providerId="LiveId" clId="{37BF3B4C-FB55-482B-BB71-D1FF129FC2F4}" dt="2023-03-29T09:04:54.054" v="1582" actId="207"/>
        <pc:sldMkLst>
          <pc:docMk/>
          <pc:sldMk cId="277452217" sldId="323"/>
        </pc:sldMkLst>
        <pc:spChg chg="mod">
          <ac:chgData name="Pheeraphat Soroschokchai" userId="ee84343de002f251" providerId="LiveId" clId="{37BF3B4C-FB55-482B-BB71-D1FF129FC2F4}" dt="2023-03-29T09:02:44.195" v="1539" actId="207"/>
          <ac:spMkLst>
            <pc:docMk/>
            <pc:sldMk cId="277452217" sldId="323"/>
            <ac:spMk id="2" creationId="{0A6F8A46-5F6B-48AE-8625-31018BB0E955}"/>
          </ac:spMkLst>
        </pc:spChg>
        <pc:spChg chg="add mod ord">
          <ac:chgData name="Pheeraphat Soroschokchai" userId="ee84343de002f251" providerId="LiveId" clId="{37BF3B4C-FB55-482B-BB71-D1FF129FC2F4}" dt="2023-03-29T09:02:28.646" v="1538" actId="207"/>
          <ac:spMkLst>
            <pc:docMk/>
            <pc:sldMk cId="277452217" sldId="323"/>
            <ac:spMk id="3" creationId="{3626F778-270F-8F5E-CE3A-E9CBEF1D0BDC}"/>
          </ac:spMkLst>
        </pc:spChg>
        <pc:spChg chg="add del mod">
          <ac:chgData name="Pheeraphat Soroschokchai" userId="ee84343de002f251" providerId="LiveId" clId="{37BF3B4C-FB55-482B-BB71-D1FF129FC2F4}" dt="2023-03-29T09:03:44.007" v="1558" actId="11529"/>
          <ac:spMkLst>
            <pc:docMk/>
            <pc:sldMk cId="277452217" sldId="323"/>
            <ac:spMk id="4" creationId="{F0487529-91E4-0542-F11C-6512CFA7B759}"/>
          </ac:spMkLst>
        </pc:spChg>
        <pc:spChg chg="mod">
          <ac:chgData name="Pheeraphat Soroschokchai" userId="ee84343de002f251" providerId="LiveId" clId="{37BF3B4C-FB55-482B-BB71-D1FF129FC2F4}" dt="2023-03-29T09:02:44.195" v="1539" actId="207"/>
          <ac:spMkLst>
            <pc:docMk/>
            <pc:sldMk cId="277452217" sldId="323"/>
            <ac:spMk id="5" creationId="{9FDF17FB-2099-49CD-B357-A59D8F83C5CE}"/>
          </ac:spMkLst>
        </pc:spChg>
        <pc:spChg chg="mod">
          <ac:chgData name="Pheeraphat Soroschokchai" userId="ee84343de002f251" providerId="LiveId" clId="{37BF3B4C-FB55-482B-BB71-D1FF129FC2F4}" dt="2023-03-29T09:04:54.054" v="1582" actId="207"/>
          <ac:spMkLst>
            <pc:docMk/>
            <pc:sldMk cId="277452217" sldId="323"/>
            <ac:spMk id="6" creationId="{7E8F5414-6A57-4F96-A4F9-4AC237222729}"/>
          </ac:spMkLst>
        </pc:spChg>
      </pc:sldChg>
      <pc:sldChg chg="modSp add del">
        <pc:chgData name="Pheeraphat Soroschokchai" userId="ee84343de002f251" providerId="LiveId" clId="{37BF3B4C-FB55-482B-BB71-D1FF129FC2F4}" dt="2023-03-29T10:42:27.107" v="3447" actId="47"/>
        <pc:sldMkLst>
          <pc:docMk/>
          <pc:sldMk cId="1193403196" sldId="324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1193403196" sldId="324"/>
            <ac:spMk id="2" creationId="{D735F7F3-C1B5-4B60-A00A-4EB618DDFB5A}"/>
          </ac:spMkLst>
        </pc:spChg>
      </pc:sldChg>
      <pc:sldChg chg="modSp add del">
        <pc:chgData name="Pheeraphat Soroschokchai" userId="ee84343de002f251" providerId="LiveId" clId="{37BF3B4C-FB55-482B-BB71-D1FF129FC2F4}" dt="2023-03-29T10:42:26.943" v="3446" actId="47"/>
        <pc:sldMkLst>
          <pc:docMk/>
          <pc:sldMk cId="1198383687" sldId="325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1198383687" sldId="325"/>
            <ac:spMk id="2" creationId="{D735F7F3-C1B5-4B60-A00A-4EB618DDFB5A}"/>
          </ac:spMkLst>
        </pc:spChg>
      </pc:sldChg>
      <pc:sldChg chg="addSp delSp modSp mod setBg">
        <pc:chgData name="Pheeraphat Soroschokchai" userId="ee84343de002f251" providerId="LiveId" clId="{37BF3B4C-FB55-482B-BB71-D1FF129FC2F4}" dt="2023-03-29T08:50:31.841" v="1387" actId="403"/>
        <pc:sldMkLst>
          <pc:docMk/>
          <pc:sldMk cId="2473585384" sldId="326"/>
        </pc:sldMkLst>
        <pc:spChg chg="mod">
          <ac:chgData name="Pheeraphat Soroschokchai" userId="ee84343de002f251" providerId="LiveId" clId="{37BF3B4C-FB55-482B-BB71-D1FF129FC2F4}" dt="2023-03-29T08:47:14.228" v="1363" actId="207"/>
          <ac:spMkLst>
            <pc:docMk/>
            <pc:sldMk cId="2473585384" sldId="326"/>
            <ac:spMk id="4" creationId="{14AE68E4-B90C-4CB4-B954-4821548499BC}"/>
          </ac:spMkLst>
        </pc:spChg>
        <pc:spChg chg="mod">
          <ac:chgData name="Pheeraphat Soroschokchai" userId="ee84343de002f251" providerId="LiveId" clId="{37BF3B4C-FB55-482B-BB71-D1FF129FC2F4}" dt="2023-03-29T08:50:31.841" v="1387" actId="403"/>
          <ac:spMkLst>
            <pc:docMk/>
            <pc:sldMk cId="2473585384" sldId="326"/>
            <ac:spMk id="5" creationId="{699E58A8-1EBE-4FD0-97F3-C5072791CE08}"/>
          </ac:spMkLst>
        </pc:spChg>
        <pc:spChg chg="mod">
          <ac:chgData name="Pheeraphat Soroschokchai" userId="ee84343de002f251" providerId="LiveId" clId="{37BF3B4C-FB55-482B-BB71-D1FF129FC2F4}" dt="2023-03-29T08:45:49.288" v="1313" actId="26606"/>
          <ac:spMkLst>
            <pc:docMk/>
            <pc:sldMk cId="2473585384" sldId="326"/>
            <ac:spMk id="12" creationId="{CC5D0BC5-4AA3-4D16-8AC7-60551F383304}"/>
          </ac:spMkLst>
        </pc:spChg>
        <pc:spChg chg="add del">
          <ac:chgData name="Pheeraphat Soroschokchai" userId="ee84343de002f251" providerId="LiveId" clId="{37BF3B4C-FB55-482B-BB71-D1FF129FC2F4}" dt="2023-03-29T08:45:18.903" v="1306" actId="26606"/>
          <ac:spMkLst>
            <pc:docMk/>
            <pc:sldMk cId="2473585384" sldId="326"/>
            <ac:spMk id="14" creationId="{69D184B2-2226-4E31-BCCB-444330767440}"/>
          </ac:spMkLst>
        </pc:spChg>
        <pc:spChg chg="add del">
          <ac:chgData name="Pheeraphat Soroschokchai" userId="ee84343de002f251" providerId="LiveId" clId="{37BF3B4C-FB55-482B-BB71-D1FF129FC2F4}" dt="2023-03-29T08:45:18.903" v="1306" actId="26606"/>
          <ac:spMkLst>
            <pc:docMk/>
            <pc:sldMk cId="2473585384" sldId="326"/>
            <ac:spMk id="15" creationId="{1AC4D4E3-486A-464A-8EC8-D44881097267}"/>
          </ac:spMkLst>
        </pc:spChg>
        <pc:spChg chg="add del">
          <ac:chgData name="Pheeraphat Soroschokchai" userId="ee84343de002f251" providerId="LiveId" clId="{37BF3B4C-FB55-482B-BB71-D1FF129FC2F4}" dt="2023-03-29T08:45:18.903" v="1306" actId="26606"/>
          <ac:spMkLst>
            <pc:docMk/>
            <pc:sldMk cId="2473585384" sldId="326"/>
            <ac:spMk id="16" creationId="{864DE13E-58EB-4475-B79C-0D4FC651239B}"/>
          </ac:spMkLst>
        </pc:spChg>
        <pc:spChg chg="add del">
          <ac:chgData name="Pheeraphat Soroschokchai" userId="ee84343de002f251" providerId="LiveId" clId="{37BF3B4C-FB55-482B-BB71-D1FF129FC2F4}" dt="2023-03-29T08:45:14.134" v="1304" actId="26606"/>
          <ac:spMkLst>
            <pc:docMk/>
            <pc:sldMk cId="2473585384" sldId="326"/>
            <ac:spMk id="17" creationId="{AB8C311F-7253-4AED-9701-7FC0708C41C7}"/>
          </ac:spMkLst>
        </pc:spChg>
        <pc:spChg chg="add del">
          <ac:chgData name="Pheeraphat Soroschokchai" userId="ee84343de002f251" providerId="LiveId" clId="{37BF3B4C-FB55-482B-BB71-D1FF129FC2F4}" dt="2023-03-29T08:45:25.811" v="1308" actId="26606"/>
          <ac:spMkLst>
            <pc:docMk/>
            <pc:sldMk cId="2473585384" sldId="326"/>
            <ac:spMk id="18" creationId="{32BC26D8-82FB-445E-AA49-62A77D7C1EE0}"/>
          </ac:spMkLst>
        </pc:spChg>
        <pc:spChg chg="add del">
          <ac:chgData name="Pheeraphat Soroschokchai" userId="ee84343de002f251" providerId="LiveId" clId="{37BF3B4C-FB55-482B-BB71-D1FF129FC2F4}" dt="2023-03-29T08:45:14.134" v="1304" actId="26606"/>
          <ac:spMkLst>
            <pc:docMk/>
            <pc:sldMk cId="2473585384" sldId="326"/>
            <ac:spMk id="19" creationId="{E2384209-CB15-4CDF-9D31-C44FD9A3F20D}"/>
          </ac:spMkLst>
        </pc:spChg>
        <pc:spChg chg="add del">
          <ac:chgData name="Pheeraphat Soroschokchai" userId="ee84343de002f251" providerId="LiveId" clId="{37BF3B4C-FB55-482B-BB71-D1FF129FC2F4}" dt="2023-03-29T08:45:25.811" v="1308" actId="26606"/>
          <ac:spMkLst>
            <pc:docMk/>
            <pc:sldMk cId="2473585384" sldId="326"/>
            <ac:spMk id="20" creationId="{CB44330D-EA18-4254-AA95-EB49948539B8}"/>
          </ac:spMkLst>
        </pc:spChg>
        <pc:spChg chg="add del">
          <ac:chgData name="Pheeraphat Soroschokchai" userId="ee84343de002f251" providerId="LiveId" clId="{37BF3B4C-FB55-482B-BB71-D1FF129FC2F4}" dt="2023-03-29T08:45:14.134" v="1304" actId="26606"/>
          <ac:spMkLst>
            <pc:docMk/>
            <pc:sldMk cId="2473585384" sldId="326"/>
            <ac:spMk id="21" creationId="{2633B3B5-CC90-43F0-8714-D31D1F3F0209}"/>
          </ac:spMkLst>
        </pc:spChg>
        <pc:spChg chg="add del">
          <ac:chgData name="Pheeraphat Soroschokchai" userId="ee84343de002f251" providerId="LiveId" clId="{37BF3B4C-FB55-482B-BB71-D1FF129FC2F4}" dt="2023-03-29T08:45:14.134" v="1304" actId="26606"/>
          <ac:spMkLst>
            <pc:docMk/>
            <pc:sldMk cId="2473585384" sldId="326"/>
            <ac:spMk id="23" creationId="{A8D57A06-A426-446D-B02C-A2DC6B62E45E}"/>
          </ac:spMkLst>
        </pc:spChg>
        <pc:picChg chg="mod">
          <ac:chgData name="Pheeraphat Soroschokchai" userId="ee84343de002f251" providerId="LiveId" clId="{37BF3B4C-FB55-482B-BB71-D1FF129FC2F4}" dt="2023-03-29T08:45:49.288" v="1313" actId="26606"/>
          <ac:picMkLst>
            <pc:docMk/>
            <pc:sldMk cId="2473585384" sldId="326"/>
            <ac:picMk id="11" creationId="{FFBB2FFE-4592-4720-A3E6-3E4CA45CD65B}"/>
          </ac:picMkLst>
        </pc:picChg>
      </pc:sldChg>
      <pc:sldChg chg="modSp add del">
        <pc:chgData name="Pheeraphat Soroschokchai" userId="ee84343de002f251" providerId="LiveId" clId="{37BF3B4C-FB55-482B-BB71-D1FF129FC2F4}" dt="2023-03-29T10:42:26.770" v="3445" actId="47"/>
        <pc:sldMkLst>
          <pc:docMk/>
          <pc:sldMk cId="401886799" sldId="327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401886799" sldId="327"/>
            <ac:spMk id="2" creationId="{D735F7F3-C1B5-4B60-A00A-4EB618DDFB5A}"/>
          </ac:spMkLst>
        </pc:spChg>
      </pc:sldChg>
      <pc:sldChg chg="modSp add del">
        <pc:chgData name="Pheeraphat Soroschokchai" userId="ee84343de002f251" providerId="LiveId" clId="{37BF3B4C-FB55-482B-BB71-D1FF129FC2F4}" dt="2023-03-29T10:42:26.619" v="3444" actId="47"/>
        <pc:sldMkLst>
          <pc:docMk/>
          <pc:sldMk cId="1309782655" sldId="328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1309782655" sldId="328"/>
            <ac:spMk id="2" creationId="{D735F7F3-C1B5-4B60-A00A-4EB618DDFB5A}"/>
          </ac:spMkLst>
        </pc:spChg>
      </pc:sldChg>
      <pc:sldChg chg="del">
        <pc:chgData name="Pheeraphat Soroschokchai" userId="ee84343de002f251" providerId="LiveId" clId="{37BF3B4C-FB55-482B-BB71-D1FF129FC2F4}" dt="2023-03-29T10:13:48.584" v="2858" actId="2696"/>
        <pc:sldMkLst>
          <pc:docMk/>
          <pc:sldMk cId="1585171815" sldId="329"/>
        </pc:sldMkLst>
      </pc:sldChg>
      <pc:sldChg chg="addSp delSp modSp add mod">
        <pc:chgData name="Pheeraphat Soroschokchai" userId="ee84343de002f251" providerId="LiveId" clId="{37BF3B4C-FB55-482B-BB71-D1FF129FC2F4}" dt="2023-03-29T10:16:47.597" v="3027" actId="1076"/>
        <pc:sldMkLst>
          <pc:docMk/>
          <pc:sldMk cId="3786713463" sldId="329"/>
        </pc:sldMkLst>
        <pc:spChg chg="add mod ord">
          <ac:chgData name="Pheeraphat Soroschokchai" userId="ee84343de002f251" providerId="LiveId" clId="{37BF3B4C-FB55-482B-BB71-D1FF129FC2F4}" dt="2023-03-29T10:15:26.586" v="2962" actId="1076"/>
          <ac:spMkLst>
            <pc:docMk/>
            <pc:sldMk cId="3786713463" sldId="329"/>
            <ac:spMk id="2" creationId="{D5608D8B-70AD-84A0-08C1-C493017E4B06}"/>
          </ac:spMkLst>
        </pc:spChg>
        <pc:spChg chg="mod">
          <ac:chgData name="Pheeraphat Soroschokchai" userId="ee84343de002f251" providerId="LiveId" clId="{37BF3B4C-FB55-482B-BB71-D1FF129FC2F4}" dt="2023-03-29T10:16:36.414" v="3002" actId="164"/>
          <ac:spMkLst>
            <pc:docMk/>
            <pc:sldMk cId="3786713463" sldId="329"/>
            <ac:spMk id="4" creationId="{15D9AAF9-B7A8-4CB4-968E-9BFFFCE6CF26}"/>
          </ac:spMkLst>
        </pc:spChg>
        <pc:spChg chg="mod">
          <ac:chgData name="Pheeraphat Soroschokchai" userId="ee84343de002f251" providerId="LiveId" clId="{37BF3B4C-FB55-482B-BB71-D1FF129FC2F4}" dt="2023-03-29T10:16:36.414" v="3002" actId="164"/>
          <ac:spMkLst>
            <pc:docMk/>
            <pc:sldMk cId="3786713463" sldId="329"/>
            <ac:spMk id="5" creationId="{404A78C2-20C8-47C5-A560-0180DF2B32A9}"/>
          </ac:spMkLst>
        </pc:spChg>
        <pc:spChg chg="mod">
          <ac:chgData name="Pheeraphat Soroschokchai" userId="ee84343de002f251" providerId="LiveId" clId="{37BF3B4C-FB55-482B-BB71-D1FF129FC2F4}" dt="2023-03-29T10:16:47.597" v="3027" actId="1076"/>
          <ac:spMkLst>
            <pc:docMk/>
            <pc:sldMk cId="3786713463" sldId="329"/>
            <ac:spMk id="6" creationId="{EB81AD2F-7328-427A-B41C-18F9A3F75224}"/>
          </ac:spMkLst>
        </pc:spChg>
        <pc:spChg chg="del">
          <ac:chgData name="Pheeraphat Soroschokchai" userId="ee84343de002f251" providerId="LiveId" clId="{37BF3B4C-FB55-482B-BB71-D1FF129FC2F4}" dt="2023-03-29T10:16:15.204" v="3001" actId="478"/>
          <ac:spMkLst>
            <pc:docMk/>
            <pc:sldMk cId="3786713463" sldId="329"/>
            <ac:spMk id="7" creationId="{45972225-C77D-4FC7-9171-B6AEC326B2D8}"/>
          </ac:spMkLst>
        </pc:spChg>
        <pc:grpChg chg="add mod">
          <ac:chgData name="Pheeraphat Soroschokchai" userId="ee84343de002f251" providerId="LiveId" clId="{37BF3B4C-FB55-482B-BB71-D1FF129FC2F4}" dt="2023-03-29T10:16:40.735" v="3026" actId="1036"/>
          <ac:grpSpMkLst>
            <pc:docMk/>
            <pc:sldMk cId="3786713463" sldId="329"/>
            <ac:grpSpMk id="3" creationId="{4EC97E7A-C254-31DB-2808-FC5939C9C79A}"/>
          </ac:grpSpMkLst>
        </pc:grpChg>
      </pc:sldChg>
      <pc:sldChg chg="modSp add del">
        <pc:chgData name="Pheeraphat Soroschokchai" userId="ee84343de002f251" providerId="LiveId" clId="{37BF3B4C-FB55-482B-BB71-D1FF129FC2F4}" dt="2023-03-29T10:42:26.457" v="3443" actId="47"/>
        <pc:sldMkLst>
          <pc:docMk/>
          <pc:sldMk cId="1547012370" sldId="330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1547012370" sldId="330"/>
            <ac:spMk id="2" creationId="{D735F7F3-C1B5-4B60-A00A-4EB618DDFB5A}"/>
          </ac:spMkLst>
        </pc:spChg>
      </pc:sldChg>
      <pc:sldChg chg="modSp add del">
        <pc:chgData name="Pheeraphat Soroschokchai" userId="ee84343de002f251" providerId="LiveId" clId="{37BF3B4C-FB55-482B-BB71-D1FF129FC2F4}" dt="2023-03-29T10:42:26.295" v="3442" actId="47"/>
        <pc:sldMkLst>
          <pc:docMk/>
          <pc:sldMk cId="2237534520" sldId="331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2237534520" sldId="331"/>
            <ac:spMk id="2" creationId="{D735F7F3-C1B5-4B60-A00A-4EB618DDFB5A}"/>
          </ac:spMkLst>
        </pc:spChg>
      </pc:sldChg>
      <pc:sldChg chg="modSp">
        <pc:chgData name="Pheeraphat Soroschokchai" userId="ee84343de002f251" providerId="LiveId" clId="{37BF3B4C-FB55-482B-BB71-D1FF129FC2F4}" dt="2023-03-29T08:45:03.879" v="1302"/>
        <pc:sldMkLst>
          <pc:docMk/>
          <pc:sldMk cId="3223665472" sldId="332"/>
        </pc:sldMkLst>
        <pc:picChg chg="mod">
          <ac:chgData name="Pheeraphat Soroschokchai" userId="ee84343de002f251" providerId="LiveId" clId="{37BF3B4C-FB55-482B-BB71-D1FF129FC2F4}" dt="2023-03-29T08:45:03.879" v="1302"/>
          <ac:picMkLst>
            <pc:docMk/>
            <pc:sldMk cId="3223665472" sldId="332"/>
            <ac:picMk id="4" creationId="{D14CBE2D-DE89-4654-B867-CE2DCC406D8D}"/>
          </ac:picMkLst>
        </pc:picChg>
        <pc:picChg chg="mod">
          <ac:chgData name="Pheeraphat Soroschokchai" userId="ee84343de002f251" providerId="LiveId" clId="{37BF3B4C-FB55-482B-BB71-D1FF129FC2F4}" dt="2023-03-29T08:45:03.879" v="1302"/>
          <ac:picMkLst>
            <pc:docMk/>
            <pc:sldMk cId="3223665472" sldId="332"/>
            <ac:picMk id="7" creationId="{0ABFFED4-0F24-43AF-AE1F-B4A53B4D324B}"/>
          </ac:picMkLst>
        </pc:picChg>
      </pc:sldChg>
      <pc:sldChg chg="modSp add del">
        <pc:chgData name="Pheeraphat Soroschokchai" userId="ee84343de002f251" providerId="LiveId" clId="{37BF3B4C-FB55-482B-BB71-D1FF129FC2F4}" dt="2023-03-29T10:42:26.141" v="3441" actId="47"/>
        <pc:sldMkLst>
          <pc:docMk/>
          <pc:sldMk cId="3940008774" sldId="333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3940008774" sldId="333"/>
            <ac:spMk id="2" creationId="{D735F7F3-C1B5-4B60-A00A-4EB618DDFB5A}"/>
          </ac:spMkLst>
        </pc:spChg>
      </pc:sldChg>
      <pc:sldChg chg="modSp add del">
        <pc:chgData name="Pheeraphat Soroschokchai" userId="ee84343de002f251" providerId="LiveId" clId="{37BF3B4C-FB55-482B-BB71-D1FF129FC2F4}" dt="2023-03-29T10:42:25.983" v="3440" actId="47"/>
        <pc:sldMkLst>
          <pc:docMk/>
          <pc:sldMk cId="2682271074" sldId="334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2682271074" sldId="334"/>
            <ac:spMk id="2" creationId="{D735F7F3-C1B5-4B60-A00A-4EB618DDFB5A}"/>
          </ac:spMkLst>
        </pc:spChg>
      </pc:sldChg>
      <pc:sldChg chg="add del">
        <pc:chgData name="Pheeraphat Soroschokchai" userId="ee84343de002f251" providerId="LiveId" clId="{37BF3B4C-FB55-482B-BB71-D1FF129FC2F4}" dt="2023-03-29T09:55:19.544" v="2610" actId="47"/>
        <pc:sldMkLst>
          <pc:docMk/>
          <pc:sldMk cId="3883369230" sldId="335"/>
        </pc:sldMkLst>
      </pc:sldChg>
      <pc:sldChg chg="modSp add del">
        <pc:chgData name="Pheeraphat Soroschokchai" userId="ee84343de002f251" providerId="LiveId" clId="{37BF3B4C-FB55-482B-BB71-D1FF129FC2F4}" dt="2023-03-29T10:42:25.821" v="3439" actId="47"/>
        <pc:sldMkLst>
          <pc:docMk/>
          <pc:sldMk cId="4005271684" sldId="336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4005271684" sldId="336"/>
            <ac:spMk id="2" creationId="{D735F7F3-C1B5-4B60-A00A-4EB618DDFB5A}"/>
          </ac:spMkLst>
        </pc:spChg>
      </pc:sldChg>
      <pc:sldChg chg="modSp add del">
        <pc:chgData name="Pheeraphat Soroschokchai" userId="ee84343de002f251" providerId="LiveId" clId="{37BF3B4C-FB55-482B-BB71-D1FF129FC2F4}" dt="2023-03-29T10:42:25.668" v="3438" actId="47"/>
        <pc:sldMkLst>
          <pc:docMk/>
          <pc:sldMk cId="3428028254" sldId="337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3428028254" sldId="337"/>
            <ac:spMk id="2" creationId="{D735F7F3-C1B5-4B60-A00A-4EB618DDFB5A}"/>
          </ac:spMkLst>
        </pc:spChg>
      </pc:sldChg>
      <pc:sldChg chg="addSp delSp modSp mod ord">
        <pc:chgData name="Pheeraphat Soroschokchai" userId="ee84343de002f251" providerId="LiveId" clId="{37BF3B4C-FB55-482B-BB71-D1FF129FC2F4}" dt="2023-03-29T09:25:25.506" v="1965" actId="1038"/>
        <pc:sldMkLst>
          <pc:docMk/>
          <pc:sldMk cId="3253058185" sldId="338"/>
        </pc:sldMkLst>
        <pc:spChg chg="mod">
          <ac:chgData name="Pheeraphat Soroschokchai" userId="ee84343de002f251" providerId="LiveId" clId="{37BF3B4C-FB55-482B-BB71-D1FF129FC2F4}" dt="2023-03-29T08:55:02.581" v="1407" actId="20577"/>
          <ac:spMkLst>
            <pc:docMk/>
            <pc:sldMk cId="3253058185" sldId="338"/>
            <ac:spMk id="2" creationId="{0C1B9614-D8FC-4DA3-B418-D4D25B7F2466}"/>
          </ac:spMkLst>
        </pc:spChg>
        <pc:spChg chg="mod">
          <ac:chgData name="Pheeraphat Soroschokchai" userId="ee84343de002f251" providerId="LiveId" clId="{37BF3B4C-FB55-482B-BB71-D1FF129FC2F4}" dt="2023-03-29T08:55:33.262" v="1428" actId="1076"/>
          <ac:spMkLst>
            <pc:docMk/>
            <pc:sldMk cId="3253058185" sldId="338"/>
            <ac:spMk id="3" creationId="{485F8419-4790-4645-B031-98B48EC73C02}"/>
          </ac:spMkLst>
        </pc:spChg>
        <pc:spChg chg="del mod">
          <ac:chgData name="Pheeraphat Soroschokchai" userId="ee84343de002f251" providerId="LiveId" clId="{37BF3B4C-FB55-482B-BB71-D1FF129FC2F4}" dt="2023-03-29T09:00:24.410" v="1482" actId="478"/>
          <ac:spMkLst>
            <pc:docMk/>
            <pc:sldMk cId="3253058185" sldId="338"/>
            <ac:spMk id="4" creationId="{9AD9E64E-282D-41B9-8A40-2B7D1063C5BF}"/>
          </ac:spMkLst>
        </pc:spChg>
        <pc:spChg chg="mod">
          <ac:chgData name="Pheeraphat Soroschokchai" userId="ee84343de002f251" providerId="LiveId" clId="{37BF3B4C-FB55-482B-BB71-D1FF129FC2F4}" dt="2023-03-29T09:01:31.308" v="1497" actId="14100"/>
          <ac:spMkLst>
            <pc:docMk/>
            <pc:sldMk cId="3253058185" sldId="338"/>
            <ac:spMk id="5" creationId="{49D3F85D-5A2E-43A8-86BF-256DA7436C3C}"/>
          </ac:spMkLst>
        </pc:spChg>
        <pc:spChg chg="mod">
          <ac:chgData name="Pheeraphat Soroschokchai" userId="ee84343de002f251" providerId="LiveId" clId="{37BF3B4C-FB55-482B-BB71-D1FF129FC2F4}" dt="2023-03-29T09:25:25.506" v="1965" actId="1038"/>
          <ac:spMkLst>
            <pc:docMk/>
            <pc:sldMk cId="3253058185" sldId="338"/>
            <ac:spMk id="6" creationId="{A79935CB-0FCC-4B14-8CE0-051F197A7773}"/>
          </ac:spMkLst>
        </pc:spChg>
        <pc:spChg chg="mod">
          <ac:chgData name="Pheeraphat Soroschokchai" userId="ee84343de002f251" providerId="LiveId" clId="{37BF3B4C-FB55-482B-BB71-D1FF129FC2F4}" dt="2023-03-29T08:58:58.030" v="1472" actId="14100"/>
          <ac:spMkLst>
            <pc:docMk/>
            <pc:sldMk cId="3253058185" sldId="338"/>
            <ac:spMk id="7" creationId="{0465C2DD-0A26-4C82-B00D-2805A71D7450}"/>
          </ac:spMkLst>
        </pc:spChg>
        <pc:spChg chg="del mod">
          <ac:chgData name="Pheeraphat Soroschokchai" userId="ee84343de002f251" providerId="LiveId" clId="{37BF3B4C-FB55-482B-BB71-D1FF129FC2F4}" dt="2023-03-29T08:54:39.562" v="1388" actId="931"/>
          <ac:spMkLst>
            <pc:docMk/>
            <pc:sldMk cId="3253058185" sldId="338"/>
            <ac:spMk id="9" creationId="{187CB7E0-FB74-4B6C-8EFC-FA2B7FD0BE56}"/>
          </ac:spMkLst>
        </pc:spChg>
        <pc:spChg chg="add del mod">
          <ac:chgData name="Pheeraphat Soroschokchai" userId="ee84343de002f251" providerId="LiveId" clId="{37BF3B4C-FB55-482B-BB71-D1FF129FC2F4}" dt="2023-03-29T09:10:18.621" v="1669" actId="21"/>
          <ac:spMkLst>
            <pc:docMk/>
            <pc:sldMk cId="3253058185" sldId="338"/>
            <ac:spMk id="11" creationId="{EBEC0DF1-0886-3DB0-18C0-7AA5DE714CCC}"/>
          </ac:spMkLst>
        </pc:spChg>
        <pc:picChg chg="add mod">
          <ac:chgData name="Pheeraphat Soroschokchai" userId="ee84343de002f251" providerId="LiveId" clId="{37BF3B4C-FB55-482B-BB71-D1FF129FC2F4}" dt="2023-03-29T08:59:19.853" v="1474" actId="1076"/>
          <ac:picMkLst>
            <pc:docMk/>
            <pc:sldMk cId="3253058185" sldId="338"/>
            <ac:picMk id="10" creationId="{E3E2F161-F34B-E084-7EED-2622C2E3F854}"/>
          </ac:picMkLst>
        </pc:picChg>
      </pc:sldChg>
      <pc:sldChg chg="modSp add del">
        <pc:chgData name="Pheeraphat Soroschokchai" userId="ee84343de002f251" providerId="LiveId" clId="{37BF3B4C-FB55-482B-BB71-D1FF129FC2F4}" dt="2023-03-29T10:42:25.505" v="3437" actId="47"/>
        <pc:sldMkLst>
          <pc:docMk/>
          <pc:sldMk cId="4157788945" sldId="339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4157788945" sldId="339"/>
            <ac:spMk id="2" creationId="{D735F7F3-C1B5-4B60-A00A-4EB618DDFB5A}"/>
          </ac:spMkLst>
        </pc:spChg>
      </pc:sldChg>
      <pc:sldChg chg="modSp add del">
        <pc:chgData name="Pheeraphat Soroschokchai" userId="ee84343de002f251" providerId="LiveId" clId="{37BF3B4C-FB55-482B-BB71-D1FF129FC2F4}" dt="2023-03-29T10:42:25.354" v="3436" actId="47"/>
        <pc:sldMkLst>
          <pc:docMk/>
          <pc:sldMk cId="3183651750" sldId="340"/>
        </pc:sldMkLst>
        <pc:spChg chg="mod">
          <ac:chgData name="Pheeraphat Soroschokchai" userId="ee84343de002f251" providerId="LiveId" clId="{37BF3B4C-FB55-482B-BB71-D1FF129FC2F4}" dt="2023-03-29T08:45:03.879" v="1302"/>
          <ac:spMkLst>
            <pc:docMk/>
            <pc:sldMk cId="3183651750" sldId="340"/>
            <ac:spMk id="2" creationId="{D735F7F3-C1B5-4B60-A00A-4EB618DDFB5A}"/>
          </ac:spMkLst>
        </pc:spChg>
      </pc:sldChg>
      <pc:sldChg chg="add del">
        <pc:chgData name="Pheeraphat Soroschokchai" userId="ee84343de002f251" providerId="LiveId" clId="{37BF3B4C-FB55-482B-BB71-D1FF129FC2F4}" dt="2023-03-29T10:42:24.902" v="3433" actId="47"/>
        <pc:sldMkLst>
          <pc:docMk/>
          <pc:sldMk cId="821656516" sldId="346"/>
        </pc:sldMkLst>
      </pc:sldChg>
      <pc:sldChg chg="modSp mod">
        <pc:chgData name="Pheeraphat Soroschokchai" userId="ee84343de002f251" providerId="LiveId" clId="{37BF3B4C-FB55-482B-BB71-D1FF129FC2F4}" dt="2023-03-29T09:24:52.081" v="1952" actId="1076"/>
        <pc:sldMkLst>
          <pc:docMk/>
          <pc:sldMk cId="2805752282" sldId="362"/>
        </pc:sldMkLst>
        <pc:spChg chg="mod">
          <ac:chgData name="Pheeraphat Soroschokchai" userId="ee84343de002f251" providerId="LiveId" clId="{37BF3B4C-FB55-482B-BB71-D1FF129FC2F4}" dt="2023-03-29T07:38:41.929" v="9" actId="20577"/>
          <ac:spMkLst>
            <pc:docMk/>
            <pc:sldMk cId="2805752282" sldId="362"/>
            <ac:spMk id="6" creationId="{09886511-80F3-414D-9133-55CD231308A3}"/>
          </ac:spMkLst>
        </pc:spChg>
        <pc:grpChg chg="mod">
          <ac:chgData name="Pheeraphat Soroschokchai" userId="ee84343de002f251" providerId="LiveId" clId="{37BF3B4C-FB55-482B-BB71-D1FF129FC2F4}" dt="2023-03-29T09:24:52.081" v="1952" actId="1076"/>
          <ac:grpSpMkLst>
            <pc:docMk/>
            <pc:sldMk cId="2805752282" sldId="362"/>
            <ac:grpSpMk id="7" creationId="{19A65AA9-93F1-45B5-9F56-292692793621}"/>
          </ac:grpSpMkLst>
        </pc:grpChg>
        <pc:picChg chg="mod">
          <ac:chgData name="Pheeraphat Soroschokchai" userId="ee84343de002f251" providerId="LiveId" clId="{37BF3B4C-FB55-482B-BB71-D1FF129FC2F4}" dt="2023-03-29T08:25:02.989" v="1223"/>
          <ac:picMkLst>
            <pc:docMk/>
            <pc:sldMk cId="2805752282" sldId="362"/>
            <ac:picMk id="2" creationId="{4BD591CF-9F0B-43F6-8448-63468CDFFAAF}"/>
          </ac:picMkLst>
        </pc:picChg>
      </pc:sldChg>
      <pc:sldChg chg="addSp delSp modSp new del mod">
        <pc:chgData name="Pheeraphat Soroschokchai" userId="ee84343de002f251" providerId="LiveId" clId="{37BF3B4C-FB55-482B-BB71-D1FF129FC2F4}" dt="2023-03-29T09:07:03.837" v="1589" actId="47"/>
        <pc:sldMkLst>
          <pc:docMk/>
          <pc:sldMk cId="1477325212" sldId="363"/>
        </pc:sldMkLst>
        <pc:spChg chg="del">
          <ac:chgData name="Pheeraphat Soroschokchai" userId="ee84343de002f251" providerId="LiveId" clId="{37BF3B4C-FB55-482B-BB71-D1FF129FC2F4}" dt="2023-03-29T09:06:55.039" v="1587" actId="478"/>
          <ac:spMkLst>
            <pc:docMk/>
            <pc:sldMk cId="1477325212" sldId="363"/>
            <ac:spMk id="2" creationId="{D0F203C5-A4D3-E68D-5CD5-334C8643DFE8}"/>
          </ac:spMkLst>
        </pc:spChg>
        <pc:spChg chg="mod">
          <ac:chgData name="Pheeraphat Soroschokchai" userId="ee84343de002f251" providerId="LiveId" clId="{37BF3B4C-FB55-482B-BB71-D1FF129FC2F4}" dt="2023-03-29T09:06:14.463" v="1584"/>
          <ac:spMkLst>
            <pc:docMk/>
            <pc:sldMk cId="1477325212" sldId="363"/>
            <ac:spMk id="6" creationId="{F25BFB4C-7C16-2ABA-8455-C7EE48FD8088}"/>
          </ac:spMkLst>
        </pc:spChg>
        <pc:spChg chg="mod">
          <ac:chgData name="Pheeraphat Soroschokchai" userId="ee84343de002f251" providerId="LiveId" clId="{37BF3B4C-FB55-482B-BB71-D1FF129FC2F4}" dt="2023-03-29T09:06:14.463" v="1584"/>
          <ac:spMkLst>
            <pc:docMk/>
            <pc:sldMk cId="1477325212" sldId="363"/>
            <ac:spMk id="7" creationId="{CFD2DB2B-1335-3EEF-D338-4C3D04E75536}"/>
          </ac:spMkLst>
        </pc:spChg>
        <pc:spChg chg="mod">
          <ac:chgData name="Pheeraphat Soroschokchai" userId="ee84343de002f251" providerId="LiveId" clId="{37BF3B4C-FB55-482B-BB71-D1FF129FC2F4}" dt="2023-03-29T09:06:14.463" v="1584"/>
          <ac:spMkLst>
            <pc:docMk/>
            <pc:sldMk cId="1477325212" sldId="363"/>
            <ac:spMk id="9" creationId="{875EB1B1-1D0A-E0EA-93FF-98A8BD32A691}"/>
          </ac:spMkLst>
        </pc:spChg>
        <pc:spChg chg="mod">
          <ac:chgData name="Pheeraphat Soroschokchai" userId="ee84343de002f251" providerId="LiveId" clId="{37BF3B4C-FB55-482B-BB71-D1FF129FC2F4}" dt="2023-03-29T09:06:14.463" v="1584"/>
          <ac:spMkLst>
            <pc:docMk/>
            <pc:sldMk cId="1477325212" sldId="363"/>
            <ac:spMk id="10" creationId="{EB4856F7-A8AF-9AEE-CA84-37C0512D91D8}"/>
          </ac:spMkLst>
        </pc:spChg>
        <pc:grpChg chg="add mod">
          <ac:chgData name="Pheeraphat Soroschokchai" userId="ee84343de002f251" providerId="LiveId" clId="{37BF3B4C-FB55-482B-BB71-D1FF129FC2F4}" dt="2023-03-29T09:06:51.677" v="1586" actId="1076"/>
          <ac:grpSpMkLst>
            <pc:docMk/>
            <pc:sldMk cId="1477325212" sldId="363"/>
            <ac:grpSpMk id="5" creationId="{051C623F-7CA8-D94A-C6BA-D9A769A3803A}"/>
          </ac:grpSpMkLst>
        </pc:grpChg>
        <pc:grpChg chg="add mod">
          <ac:chgData name="Pheeraphat Soroschokchai" userId="ee84343de002f251" providerId="LiveId" clId="{37BF3B4C-FB55-482B-BB71-D1FF129FC2F4}" dt="2023-03-29T09:06:22.989" v="1585" actId="1076"/>
          <ac:grpSpMkLst>
            <pc:docMk/>
            <pc:sldMk cId="1477325212" sldId="363"/>
            <ac:grpSpMk id="8" creationId="{B21CF33A-E29E-A08F-F360-6AC1B17169DE}"/>
          </ac:grpSpMkLst>
        </pc:grpChg>
      </pc:sldChg>
      <pc:sldChg chg="addSp delSp modSp new mod">
        <pc:chgData name="Pheeraphat Soroschokchai" userId="ee84343de002f251" providerId="LiveId" clId="{37BF3B4C-FB55-482B-BB71-D1FF129FC2F4}" dt="2023-03-29T09:20:03.624" v="1929" actId="1038"/>
        <pc:sldMkLst>
          <pc:docMk/>
          <pc:sldMk cId="1518801421" sldId="364"/>
        </pc:sldMkLst>
        <pc:spChg chg="mod">
          <ac:chgData name="Pheeraphat Soroschokchai" userId="ee84343de002f251" providerId="LiveId" clId="{37BF3B4C-FB55-482B-BB71-D1FF129FC2F4}" dt="2023-03-29T09:07:35.494" v="1612" actId="403"/>
          <ac:spMkLst>
            <pc:docMk/>
            <pc:sldMk cId="1518801421" sldId="364"/>
            <ac:spMk id="3" creationId="{1B58BD77-1220-B370-0390-78CC1A25B8FB}"/>
          </ac:spMkLst>
        </pc:spChg>
        <pc:spChg chg="mod">
          <ac:chgData name="Pheeraphat Soroschokchai" userId="ee84343de002f251" providerId="LiveId" clId="{37BF3B4C-FB55-482B-BB71-D1FF129FC2F4}" dt="2023-03-29T09:07:04.969" v="1590"/>
          <ac:spMkLst>
            <pc:docMk/>
            <pc:sldMk cId="1518801421" sldId="364"/>
            <ac:spMk id="4" creationId="{F8DCD40D-F366-BA67-D480-CF03BE65C3E6}"/>
          </ac:spMkLst>
        </pc:spChg>
        <pc:spChg chg="mod">
          <ac:chgData name="Pheeraphat Soroschokchai" userId="ee84343de002f251" providerId="LiveId" clId="{37BF3B4C-FB55-482B-BB71-D1FF129FC2F4}" dt="2023-03-29T09:07:27.639" v="1604" actId="403"/>
          <ac:spMkLst>
            <pc:docMk/>
            <pc:sldMk cId="1518801421" sldId="364"/>
            <ac:spMk id="6" creationId="{6D659677-BF7E-B4D2-31AA-36B980E44592}"/>
          </ac:spMkLst>
        </pc:spChg>
        <pc:spChg chg="mod">
          <ac:chgData name="Pheeraphat Soroschokchai" userId="ee84343de002f251" providerId="LiveId" clId="{37BF3B4C-FB55-482B-BB71-D1FF129FC2F4}" dt="2023-03-29T09:07:04.969" v="1590"/>
          <ac:spMkLst>
            <pc:docMk/>
            <pc:sldMk cId="1518801421" sldId="364"/>
            <ac:spMk id="7" creationId="{3672AC5C-6EFE-4A05-1667-452D31D3352C}"/>
          </ac:spMkLst>
        </pc:spChg>
        <pc:spChg chg="add del mod">
          <ac:chgData name="Pheeraphat Soroschokchai" userId="ee84343de002f251" providerId="LiveId" clId="{37BF3B4C-FB55-482B-BB71-D1FF129FC2F4}" dt="2023-03-29T09:09:07.854" v="1649" actId="21"/>
          <ac:spMkLst>
            <pc:docMk/>
            <pc:sldMk cId="1518801421" sldId="364"/>
            <ac:spMk id="8" creationId="{B504CA3B-F2E1-2E49-B606-738E88505A24}"/>
          </ac:spMkLst>
        </pc:spChg>
        <pc:spChg chg="add del mod ord">
          <ac:chgData name="Pheeraphat Soroschokchai" userId="ee84343de002f251" providerId="LiveId" clId="{37BF3B4C-FB55-482B-BB71-D1FF129FC2F4}" dt="2023-03-29T09:10:10.863" v="1668" actId="478"/>
          <ac:spMkLst>
            <pc:docMk/>
            <pc:sldMk cId="1518801421" sldId="364"/>
            <ac:spMk id="9" creationId="{ED3264F9-E3DA-8A20-9096-2D5F30EF89DE}"/>
          </ac:spMkLst>
        </pc:spChg>
        <pc:spChg chg="mod">
          <ac:chgData name="Pheeraphat Soroschokchai" userId="ee84343de002f251" providerId="LiveId" clId="{37BF3B4C-FB55-482B-BB71-D1FF129FC2F4}" dt="2023-03-29T09:09:34.979" v="1656" actId="1076"/>
          <ac:spMkLst>
            <pc:docMk/>
            <pc:sldMk cId="1518801421" sldId="364"/>
            <ac:spMk id="11" creationId="{FFE05F44-1A3D-A5CC-2115-99EFCC0482E9}"/>
          </ac:spMkLst>
        </pc:spChg>
        <pc:spChg chg="mod">
          <ac:chgData name="Pheeraphat Soroschokchai" userId="ee84343de002f251" providerId="LiveId" clId="{37BF3B4C-FB55-482B-BB71-D1FF129FC2F4}" dt="2023-03-29T09:09:30.113" v="1654"/>
          <ac:spMkLst>
            <pc:docMk/>
            <pc:sldMk cId="1518801421" sldId="364"/>
            <ac:spMk id="12" creationId="{E14336BA-B5E4-101C-C005-5792FAB66384}"/>
          </ac:spMkLst>
        </pc:spChg>
        <pc:spChg chg="mod">
          <ac:chgData name="Pheeraphat Soroschokchai" userId="ee84343de002f251" providerId="LiveId" clId="{37BF3B4C-FB55-482B-BB71-D1FF129FC2F4}" dt="2023-03-29T09:09:40.324" v="1658"/>
          <ac:spMkLst>
            <pc:docMk/>
            <pc:sldMk cId="1518801421" sldId="364"/>
            <ac:spMk id="14" creationId="{F877E5AA-1FF0-F12C-1A1B-58782E306532}"/>
          </ac:spMkLst>
        </pc:spChg>
        <pc:spChg chg="mod">
          <ac:chgData name="Pheeraphat Soroschokchai" userId="ee84343de002f251" providerId="LiveId" clId="{37BF3B4C-FB55-482B-BB71-D1FF129FC2F4}" dt="2023-03-29T09:09:42.660" v="1660" actId="1076"/>
          <ac:spMkLst>
            <pc:docMk/>
            <pc:sldMk cId="1518801421" sldId="364"/>
            <ac:spMk id="15" creationId="{34FBE15B-9E15-D190-2642-648387DB610E}"/>
          </ac:spMkLst>
        </pc:spChg>
        <pc:spChg chg="add mod">
          <ac:chgData name="Pheeraphat Soroschokchai" userId="ee84343de002f251" providerId="LiveId" clId="{37BF3B4C-FB55-482B-BB71-D1FF129FC2F4}" dt="2023-03-29T09:18:08.075" v="1898" actId="207"/>
          <ac:spMkLst>
            <pc:docMk/>
            <pc:sldMk cId="1518801421" sldId="364"/>
            <ac:spMk id="16" creationId="{D2279513-40CA-575D-B231-9B089D7ECBE0}"/>
          </ac:spMkLst>
        </pc:spChg>
        <pc:spChg chg="add del mod">
          <ac:chgData name="Pheeraphat Soroschokchai" userId="ee84343de002f251" providerId="LiveId" clId="{37BF3B4C-FB55-482B-BB71-D1FF129FC2F4}" dt="2023-03-29T09:10:42.941" v="1674" actId="478"/>
          <ac:spMkLst>
            <pc:docMk/>
            <pc:sldMk cId="1518801421" sldId="364"/>
            <ac:spMk id="18" creationId="{15542A26-B8D4-9A60-B7E0-5E05C5E373CA}"/>
          </ac:spMkLst>
        </pc:spChg>
        <pc:spChg chg="add mod">
          <ac:chgData name="Pheeraphat Soroschokchai" userId="ee84343de002f251" providerId="LiveId" clId="{37BF3B4C-FB55-482B-BB71-D1FF129FC2F4}" dt="2023-03-29T09:19:54.144" v="1919" actId="1037"/>
          <ac:spMkLst>
            <pc:docMk/>
            <pc:sldMk cId="1518801421" sldId="364"/>
            <ac:spMk id="19" creationId="{5DCC07A6-D324-3488-6C18-EEF054F4ADC6}"/>
          </ac:spMkLst>
        </pc:spChg>
        <pc:spChg chg="add mod">
          <ac:chgData name="Pheeraphat Soroschokchai" userId="ee84343de002f251" providerId="LiveId" clId="{37BF3B4C-FB55-482B-BB71-D1FF129FC2F4}" dt="2023-03-29T09:20:03.624" v="1929" actId="1038"/>
          <ac:spMkLst>
            <pc:docMk/>
            <pc:sldMk cId="1518801421" sldId="364"/>
            <ac:spMk id="20" creationId="{439B9258-9BD8-BC68-0BBD-723BE3C0650C}"/>
          </ac:spMkLst>
        </pc:spChg>
        <pc:spChg chg="add mod">
          <ac:chgData name="Pheeraphat Soroschokchai" userId="ee84343de002f251" providerId="LiveId" clId="{37BF3B4C-FB55-482B-BB71-D1FF129FC2F4}" dt="2023-03-29T09:18:55.698" v="1902" actId="164"/>
          <ac:spMkLst>
            <pc:docMk/>
            <pc:sldMk cId="1518801421" sldId="364"/>
            <ac:spMk id="21" creationId="{09422234-D31F-FBA7-D393-0CF61445CE39}"/>
          </ac:spMkLst>
        </pc:spChg>
        <pc:spChg chg="add del mod">
          <ac:chgData name="Pheeraphat Soroschokchai" userId="ee84343de002f251" providerId="LiveId" clId="{37BF3B4C-FB55-482B-BB71-D1FF129FC2F4}" dt="2023-03-29T09:12:40.449" v="1710"/>
          <ac:spMkLst>
            <pc:docMk/>
            <pc:sldMk cId="1518801421" sldId="364"/>
            <ac:spMk id="22" creationId="{1FFE74A3-3D48-6B09-C69B-B34353B5D48E}"/>
          </ac:spMkLst>
        </pc:spChg>
        <pc:spChg chg="add del mod">
          <ac:chgData name="Pheeraphat Soroschokchai" userId="ee84343de002f251" providerId="LiveId" clId="{37BF3B4C-FB55-482B-BB71-D1FF129FC2F4}" dt="2023-03-29T09:12:40.449" v="1710"/>
          <ac:spMkLst>
            <pc:docMk/>
            <pc:sldMk cId="1518801421" sldId="364"/>
            <ac:spMk id="23" creationId="{3A885C75-078A-D41A-547F-4837F005FB5C}"/>
          </ac:spMkLst>
        </pc:spChg>
        <pc:spChg chg="add del mod">
          <ac:chgData name="Pheeraphat Soroschokchai" userId="ee84343de002f251" providerId="LiveId" clId="{37BF3B4C-FB55-482B-BB71-D1FF129FC2F4}" dt="2023-03-29T09:12:40.449" v="1710"/>
          <ac:spMkLst>
            <pc:docMk/>
            <pc:sldMk cId="1518801421" sldId="364"/>
            <ac:spMk id="24" creationId="{5BEFA655-54A2-2A57-4DD9-A1371B718653}"/>
          </ac:spMkLst>
        </pc:spChg>
        <pc:spChg chg="add del mod">
          <ac:chgData name="Pheeraphat Soroschokchai" userId="ee84343de002f251" providerId="LiveId" clId="{37BF3B4C-FB55-482B-BB71-D1FF129FC2F4}" dt="2023-03-29T09:12:40.449" v="1710"/>
          <ac:spMkLst>
            <pc:docMk/>
            <pc:sldMk cId="1518801421" sldId="364"/>
            <ac:spMk id="25" creationId="{AF2DF04C-6DC3-F6F9-BD14-64F20413F6A5}"/>
          </ac:spMkLst>
        </pc:spChg>
        <pc:spChg chg="add mod">
          <ac:chgData name="Pheeraphat Soroschokchai" userId="ee84343de002f251" providerId="LiveId" clId="{37BF3B4C-FB55-482B-BB71-D1FF129FC2F4}" dt="2023-03-29T09:18:36.976" v="1899" actId="164"/>
          <ac:spMkLst>
            <pc:docMk/>
            <pc:sldMk cId="1518801421" sldId="364"/>
            <ac:spMk id="26" creationId="{FFC51B64-78C3-5598-E10F-4260CA93BDD0}"/>
          </ac:spMkLst>
        </pc:spChg>
        <pc:spChg chg="add mod">
          <ac:chgData name="Pheeraphat Soroschokchai" userId="ee84343de002f251" providerId="LiveId" clId="{37BF3B4C-FB55-482B-BB71-D1FF129FC2F4}" dt="2023-03-29T09:18:55.698" v="1902" actId="164"/>
          <ac:spMkLst>
            <pc:docMk/>
            <pc:sldMk cId="1518801421" sldId="364"/>
            <ac:spMk id="27" creationId="{E9C4C0D7-5048-D153-6799-8A4BCED91F99}"/>
          </ac:spMkLst>
        </pc:spChg>
        <pc:spChg chg="add mod">
          <ac:chgData name="Pheeraphat Soroschokchai" userId="ee84343de002f251" providerId="LiveId" clId="{37BF3B4C-FB55-482B-BB71-D1FF129FC2F4}" dt="2023-03-29T09:18:55.698" v="1902" actId="164"/>
          <ac:spMkLst>
            <pc:docMk/>
            <pc:sldMk cId="1518801421" sldId="364"/>
            <ac:spMk id="28" creationId="{1D0F9C14-B5D8-7383-938A-3FD1686C3E37}"/>
          </ac:spMkLst>
        </pc:spChg>
        <pc:spChg chg="add mod">
          <ac:chgData name="Pheeraphat Soroschokchai" userId="ee84343de002f251" providerId="LiveId" clId="{37BF3B4C-FB55-482B-BB71-D1FF129FC2F4}" dt="2023-03-29T09:18:36.976" v="1899" actId="164"/>
          <ac:spMkLst>
            <pc:docMk/>
            <pc:sldMk cId="1518801421" sldId="364"/>
            <ac:spMk id="29" creationId="{E3367630-7AF7-F1D3-62BB-47070F322DA3}"/>
          </ac:spMkLst>
        </pc:spChg>
        <pc:spChg chg="add mod">
          <ac:chgData name="Pheeraphat Soroschokchai" userId="ee84343de002f251" providerId="LiveId" clId="{37BF3B4C-FB55-482B-BB71-D1FF129FC2F4}" dt="2023-03-29T09:18:55.698" v="1902" actId="164"/>
          <ac:spMkLst>
            <pc:docMk/>
            <pc:sldMk cId="1518801421" sldId="364"/>
            <ac:spMk id="30" creationId="{D24821D2-7654-D86B-62A3-C0F594B1F72F}"/>
          </ac:spMkLst>
        </pc:spChg>
        <pc:spChg chg="add mod">
          <ac:chgData name="Pheeraphat Soroschokchai" userId="ee84343de002f251" providerId="LiveId" clId="{37BF3B4C-FB55-482B-BB71-D1FF129FC2F4}" dt="2023-03-29T09:18:36.976" v="1899" actId="164"/>
          <ac:spMkLst>
            <pc:docMk/>
            <pc:sldMk cId="1518801421" sldId="364"/>
            <ac:spMk id="31" creationId="{E7683478-A436-2BAC-B901-4BE3BF4943B3}"/>
          </ac:spMkLst>
        </pc:spChg>
        <pc:spChg chg="add mod">
          <ac:chgData name="Pheeraphat Soroschokchai" userId="ee84343de002f251" providerId="LiveId" clId="{37BF3B4C-FB55-482B-BB71-D1FF129FC2F4}" dt="2023-03-29T09:18:36.976" v="1899" actId="164"/>
          <ac:spMkLst>
            <pc:docMk/>
            <pc:sldMk cId="1518801421" sldId="364"/>
            <ac:spMk id="32" creationId="{7B22D413-3EE9-D3CF-AF3C-2999D0D51080}"/>
          </ac:spMkLst>
        </pc:spChg>
        <pc:grpChg chg="add del mod">
          <ac:chgData name="Pheeraphat Soroschokchai" userId="ee84343de002f251" providerId="LiveId" clId="{37BF3B4C-FB55-482B-BB71-D1FF129FC2F4}" dt="2023-03-29T09:10:05.854" v="1667" actId="478"/>
          <ac:grpSpMkLst>
            <pc:docMk/>
            <pc:sldMk cId="1518801421" sldId="364"/>
            <ac:grpSpMk id="2" creationId="{28604DF0-E164-05AC-6E57-E7EE5583C5A2}"/>
          </ac:grpSpMkLst>
        </pc:grpChg>
        <pc:grpChg chg="add mod">
          <ac:chgData name="Pheeraphat Soroschokchai" userId="ee84343de002f251" providerId="LiveId" clId="{37BF3B4C-FB55-482B-BB71-D1FF129FC2F4}" dt="2023-03-29T09:19:54.144" v="1919" actId="1037"/>
          <ac:grpSpMkLst>
            <pc:docMk/>
            <pc:sldMk cId="1518801421" sldId="364"/>
            <ac:grpSpMk id="5" creationId="{69A8596D-8194-C44D-0C70-1757DEF2B692}"/>
          </ac:grpSpMkLst>
        </pc:grpChg>
        <pc:grpChg chg="add del mod">
          <ac:chgData name="Pheeraphat Soroschokchai" userId="ee84343de002f251" providerId="LiveId" clId="{37BF3B4C-FB55-482B-BB71-D1FF129FC2F4}" dt="2023-03-29T09:09:35.232" v="1657"/>
          <ac:grpSpMkLst>
            <pc:docMk/>
            <pc:sldMk cId="1518801421" sldId="364"/>
            <ac:grpSpMk id="10" creationId="{3C426678-A9DD-8E41-BFA6-AF96F73C3DD0}"/>
          </ac:grpSpMkLst>
        </pc:grpChg>
        <pc:grpChg chg="add mod">
          <ac:chgData name="Pheeraphat Soroschokchai" userId="ee84343de002f251" providerId="LiveId" clId="{37BF3B4C-FB55-482B-BB71-D1FF129FC2F4}" dt="2023-03-29T09:20:03.624" v="1929" actId="1038"/>
          <ac:grpSpMkLst>
            <pc:docMk/>
            <pc:sldMk cId="1518801421" sldId="364"/>
            <ac:grpSpMk id="13" creationId="{40037E79-1CA0-825C-3B10-FB01F4F7F212}"/>
          </ac:grpSpMkLst>
        </pc:grpChg>
        <pc:grpChg chg="add mod">
          <ac:chgData name="Pheeraphat Soroschokchai" userId="ee84343de002f251" providerId="LiveId" clId="{37BF3B4C-FB55-482B-BB71-D1FF129FC2F4}" dt="2023-03-29T09:20:03.624" v="1929" actId="1038"/>
          <ac:grpSpMkLst>
            <pc:docMk/>
            <pc:sldMk cId="1518801421" sldId="364"/>
            <ac:grpSpMk id="33" creationId="{BD855AB8-B6BB-9078-F2FB-E17351E21DF4}"/>
          </ac:grpSpMkLst>
        </pc:grpChg>
        <pc:grpChg chg="add mod">
          <ac:chgData name="Pheeraphat Soroschokchai" userId="ee84343de002f251" providerId="LiveId" clId="{37BF3B4C-FB55-482B-BB71-D1FF129FC2F4}" dt="2023-03-29T09:19:54.144" v="1919" actId="1037"/>
          <ac:grpSpMkLst>
            <pc:docMk/>
            <pc:sldMk cId="1518801421" sldId="364"/>
            <ac:grpSpMk id="34" creationId="{9109A8EA-6A35-BF74-CB7F-801A44CD211F}"/>
          </ac:grpSpMkLst>
        </pc:grpChg>
      </pc:sldChg>
      <pc:sldChg chg="addSp delSp modSp new del mod">
        <pc:chgData name="Pheeraphat Soroschokchai" userId="ee84343de002f251" providerId="LiveId" clId="{37BF3B4C-FB55-482B-BB71-D1FF129FC2F4}" dt="2023-03-29T09:36:36.820" v="2230" actId="47"/>
        <pc:sldMkLst>
          <pc:docMk/>
          <pc:sldMk cId="1289375023" sldId="365"/>
        </pc:sldMkLst>
        <pc:spChg chg="mod">
          <ac:chgData name="Pheeraphat Soroschokchai" userId="ee84343de002f251" providerId="LiveId" clId="{37BF3B4C-FB55-482B-BB71-D1FF129FC2F4}" dt="2023-03-29T09:22:32.078" v="1949" actId="404"/>
          <ac:spMkLst>
            <pc:docMk/>
            <pc:sldMk cId="1289375023" sldId="365"/>
            <ac:spMk id="3" creationId="{159C61FD-1566-8C67-47E3-F7EE98783C39}"/>
          </ac:spMkLst>
        </pc:spChg>
        <pc:spChg chg="mod">
          <ac:chgData name="Pheeraphat Soroschokchai" userId="ee84343de002f251" providerId="LiveId" clId="{37BF3B4C-FB55-482B-BB71-D1FF129FC2F4}" dt="2023-03-29T09:21:40.760" v="1931"/>
          <ac:spMkLst>
            <pc:docMk/>
            <pc:sldMk cId="1289375023" sldId="365"/>
            <ac:spMk id="4" creationId="{43643819-E6DE-E273-8C42-BB6A0A3B045A}"/>
          </ac:spMkLst>
        </pc:spChg>
        <pc:spChg chg="add del mod">
          <ac:chgData name="Pheeraphat Soroschokchai" userId="ee84343de002f251" providerId="LiveId" clId="{37BF3B4C-FB55-482B-BB71-D1FF129FC2F4}" dt="2023-03-29T09:27:10.880" v="2075"/>
          <ac:spMkLst>
            <pc:docMk/>
            <pc:sldMk cId="1289375023" sldId="365"/>
            <ac:spMk id="5" creationId="{4CD09806-4921-88FE-C754-5019C691AE43}"/>
          </ac:spMkLst>
        </pc:spChg>
        <pc:grpChg chg="add mod">
          <ac:chgData name="Pheeraphat Soroschokchai" userId="ee84343de002f251" providerId="LiveId" clId="{37BF3B4C-FB55-482B-BB71-D1FF129FC2F4}" dt="2023-03-29T09:22:07.339" v="1939" actId="1076"/>
          <ac:grpSpMkLst>
            <pc:docMk/>
            <pc:sldMk cId="1289375023" sldId="365"/>
            <ac:grpSpMk id="2" creationId="{4DDB5789-A2FB-32D3-6433-11D7F4B6481F}"/>
          </ac:grpSpMkLst>
        </pc:grpChg>
      </pc:sldChg>
      <pc:sldChg chg="modSp add mod">
        <pc:chgData name="Pheeraphat Soroschokchai" userId="ee84343de002f251" providerId="LiveId" clId="{37BF3B4C-FB55-482B-BB71-D1FF129FC2F4}" dt="2023-03-29T09:47:53.222" v="2558" actId="1035"/>
        <pc:sldMkLst>
          <pc:docMk/>
          <pc:sldMk cId="1285725685" sldId="366"/>
        </pc:sldMkLst>
        <pc:spChg chg="mod">
          <ac:chgData name="Pheeraphat Soroschokchai" userId="ee84343de002f251" providerId="LiveId" clId="{37BF3B4C-FB55-482B-BB71-D1FF129FC2F4}" dt="2023-03-29T09:36:59.389" v="2248" actId="404"/>
          <ac:spMkLst>
            <pc:docMk/>
            <pc:sldMk cId="1285725685" sldId="366"/>
            <ac:spMk id="2" creationId="{D735F7F3-C1B5-4B60-A00A-4EB618DDFB5A}"/>
          </ac:spMkLst>
        </pc:spChg>
        <pc:graphicFrameChg chg="mod modGraphic">
          <ac:chgData name="Pheeraphat Soroschokchai" userId="ee84343de002f251" providerId="LiveId" clId="{37BF3B4C-FB55-482B-BB71-D1FF129FC2F4}" dt="2023-03-29T09:47:53.222" v="2558" actId="1035"/>
          <ac:graphicFrameMkLst>
            <pc:docMk/>
            <pc:sldMk cId="1285725685" sldId="366"/>
            <ac:graphicFrameMk id="3" creationId="{2877413C-A127-4524-8A19-1F464442A2B6}"/>
          </ac:graphicFrameMkLst>
        </pc:graphicFrameChg>
        <pc:graphicFrameChg chg="mod modGraphic">
          <ac:chgData name="Pheeraphat Soroschokchai" userId="ee84343de002f251" providerId="LiveId" clId="{37BF3B4C-FB55-482B-BB71-D1FF129FC2F4}" dt="2023-03-29T09:47:53.222" v="2558" actId="1035"/>
          <ac:graphicFrameMkLst>
            <pc:docMk/>
            <pc:sldMk cId="1285725685" sldId="366"/>
            <ac:graphicFrameMk id="6" creationId="{42AFF721-B6A2-4A30-AE3F-2C126DA4AC59}"/>
          </ac:graphicFrameMkLst>
        </pc:graphicFrameChg>
      </pc:sldChg>
      <pc:sldChg chg="addSp delSp modSp new del mod">
        <pc:chgData name="Pheeraphat Soroschokchai" userId="ee84343de002f251" providerId="LiveId" clId="{37BF3B4C-FB55-482B-BB71-D1FF129FC2F4}" dt="2023-03-29T10:02:48.249" v="2777" actId="47"/>
        <pc:sldMkLst>
          <pc:docMk/>
          <pc:sldMk cId="3491011453" sldId="367"/>
        </pc:sldMkLst>
        <pc:spChg chg="del">
          <ac:chgData name="Pheeraphat Soroschokchai" userId="ee84343de002f251" providerId="LiveId" clId="{37BF3B4C-FB55-482B-BB71-D1FF129FC2F4}" dt="2023-03-29T10:01:31.871" v="2750" actId="478"/>
          <ac:spMkLst>
            <pc:docMk/>
            <pc:sldMk cId="3491011453" sldId="367"/>
            <ac:spMk id="2" creationId="{D684B4CD-8DB0-3994-326B-5FBB8246ACCB}"/>
          </ac:spMkLst>
        </pc:spChg>
        <pc:picChg chg="add del mod modCrop">
          <ac:chgData name="Pheeraphat Soroschokchai" userId="ee84343de002f251" providerId="LiveId" clId="{37BF3B4C-FB55-482B-BB71-D1FF129FC2F4}" dt="2023-03-29T10:02:41.205" v="2773" actId="21"/>
          <ac:picMkLst>
            <pc:docMk/>
            <pc:sldMk cId="3491011453" sldId="367"/>
            <ac:picMk id="3" creationId="{D890A63F-EE8A-6797-6AD9-ACB22C0C8B12}"/>
          </ac:picMkLst>
        </pc:picChg>
        <pc:picChg chg="add del mod">
          <ac:chgData name="Pheeraphat Soroschokchai" userId="ee84343de002f251" providerId="LiveId" clId="{37BF3B4C-FB55-482B-BB71-D1FF129FC2F4}" dt="2023-03-29T10:02:46.387" v="2776" actId="21"/>
          <ac:picMkLst>
            <pc:docMk/>
            <pc:sldMk cId="3491011453" sldId="367"/>
            <ac:picMk id="4" creationId="{757134BD-4CEA-55B8-3E32-8996784683C6}"/>
          </ac:picMkLst>
        </pc:picChg>
      </pc:sldChg>
      <pc:sldChg chg="new add del">
        <pc:chgData name="Pheeraphat Soroschokchai" userId="ee84343de002f251" providerId="LiveId" clId="{37BF3B4C-FB55-482B-BB71-D1FF129FC2F4}" dt="2023-03-29T09:55:22.010" v="2612" actId="47"/>
        <pc:sldMkLst>
          <pc:docMk/>
          <pc:sldMk cId="4214832979" sldId="367"/>
        </pc:sldMkLst>
      </pc:sldChg>
      <pc:sldChg chg="addSp delSp modSp new add del mod">
        <pc:chgData name="Pheeraphat Soroschokchai" userId="ee84343de002f251" providerId="LiveId" clId="{37BF3B4C-FB55-482B-BB71-D1FF129FC2F4}" dt="2023-03-29T10:09:06.211" v="2852" actId="1076"/>
        <pc:sldMkLst>
          <pc:docMk/>
          <pc:sldMk cId="2083669064" sldId="368"/>
        </pc:sldMkLst>
        <pc:spChg chg="add del mod">
          <ac:chgData name="Pheeraphat Soroschokchai" userId="ee84343de002f251" providerId="LiveId" clId="{37BF3B4C-FB55-482B-BB71-D1FF129FC2F4}" dt="2023-03-29T10:04:24.801" v="2809" actId="478"/>
          <ac:spMkLst>
            <pc:docMk/>
            <pc:sldMk cId="2083669064" sldId="368"/>
            <ac:spMk id="4" creationId="{DF7AEA05-BDE0-159E-C5C8-A7294277CD6F}"/>
          </ac:spMkLst>
        </pc:spChg>
        <pc:spChg chg="add mod">
          <ac:chgData name="Pheeraphat Soroschokchai" userId="ee84343de002f251" providerId="LiveId" clId="{37BF3B4C-FB55-482B-BB71-D1FF129FC2F4}" dt="2023-03-29T10:06:58.165" v="2841" actId="1076"/>
          <ac:spMkLst>
            <pc:docMk/>
            <pc:sldMk cId="2083669064" sldId="368"/>
            <ac:spMk id="5" creationId="{9CC48531-7DBC-8149-1FD4-42CC48221AE6}"/>
          </ac:spMkLst>
        </pc:spChg>
        <pc:spChg chg="add mod">
          <ac:chgData name="Pheeraphat Soroschokchai" userId="ee84343de002f251" providerId="LiveId" clId="{37BF3B4C-FB55-482B-BB71-D1FF129FC2F4}" dt="2023-03-29T10:06:33.423" v="2837" actId="1076"/>
          <ac:spMkLst>
            <pc:docMk/>
            <pc:sldMk cId="2083669064" sldId="368"/>
            <ac:spMk id="6" creationId="{086B4FD8-022C-D2EC-625A-1EDAFA970FD5}"/>
          </ac:spMkLst>
        </pc:spChg>
        <pc:spChg chg="add mod">
          <ac:chgData name="Pheeraphat Soroschokchai" userId="ee84343de002f251" providerId="LiveId" clId="{37BF3B4C-FB55-482B-BB71-D1FF129FC2F4}" dt="2023-03-29T10:06:18.758" v="2834" actId="164"/>
          <ac:spMkLst>
            <pc:docMk/>
            <pc:sldMk cId="2083669064" sldId="368"/>
            <ac:spMk id="7" creationId="{80916091-67F9-DF47-80F3-941BCDE9184A}"/>
          </ac:spMkLst>
        </pc:spChg>
        <pc:spChg chg="add mod">
          <ac:chgData name="Pheeraphat Soroschokchai" userId="ee84343de002f251" providerId="LiveId" clId="{37BF3B4C-FB55-482B-BB71-D1FF129FC2F4}" dt="2023-03-29T10:06:18.758" v="2834" actId="164"/>
          <ac:spMkLst>
            <pc:docMk/>
            <pc:sldMk cId="2083669064" sldId="368"/>
            <ac:spMk id="8" creationId="{3BD9BA29-C75F-0F93-2905-B8126A515F8D}"/>
          </ac:spMkLst>
        </pc:spChg>
        <pc:grpChg chg="add mod ord">
          <ac:chgData name="Pheeraphat Soroschokchai" userId="ee84343de002f251" providerId="LiveId" clId="{37BF3B4C-FB55-482B-BB71-D1FF129FC2F4}" dt="2023-03-29T10:06:22.760" v="2835" actId="167"/>
          <ac:grpSpMkLst>
            <pc:docMk/>
            <pc:sldMk cId="2083669064" sldId="368"/>
            <ac:grpSpMk id="9" creationId="{C8FDD1C0-01AE-A6AE-539F-DAA73C28D728}"/>
          </ac:grpSpMkLst>
        </pc:grpChg>
        <pc:picChg chg="add mod">
          <ac:chgData name="Pheeraphat Soroschokchai" userId="ee84343de002f251" providerId="LiveId" clId="{37BF3B4C-FB55-482B-BB71-D1FF129FC2F4}" dt="2023-03-29T10:09:06.211" v="2852" actId="1076"/>
          <ac:picMkLst>
            <pc:docMk/>
            <pc:sldMk cId="2083669064" sldId="368"/>
            <ac:picMk id="2" creationId="{610F72CB-F04B-3440-7814-BC34F31001DD}"/>
          </ac:picMkLst>
        </pc:picChg>
        <pc:picChg chg="add mod">
          <ac:chgData name="Pheeraphat Soroschokchai" userId="ee84343de002f251" providerId="LiveId" clId="{37BF3B4C-FB55-482B-BB71-D1FF129FC2F4}" dt="2023-03-29T10:08:56.769" v="2850" actId="208"/>
          <ac:picMkLst>
            <pc:docMk/>
            <pc:sldMk cId="2083669064" sldId="368"/>
            <ac:picMk id="3" creationId="{EA1CFD95-3858-EDEB-BE76-90BD3ADEB9E3}"/>
          </ac:picMkLst>
        </pc:picChg>
      </pc:sldChg>
      <pc:sldChg chg="add">
        <pc:chgData name="Pheeraphat Soroschokchai" userId="ee84343de002f251" providerId="LiveId" clId="{37BF3B4C-FB55-482B-BB71-D1FF129FC2F4}" dt="2023-03-29T10:10:50.296" v="2853"/>
        <pc:sldMkLst>
          <pc:docMk/>
          <pc:sldMk cId="3220414912" sldId="369"/>
        </pc:sldMkLst>
      </pc:sldChg>
      <pc:sldChg chg="addSp delSp modSp new add del mod setBg">
        <pc:chgData name="Pheeraphat Soroschokchai" userId="ee84343de002f251" providerId="LiveId" clId="{37BF3B4C-FB55-482B-BB71-D1FF129FC2F4}" dt="2023-03-29T10:41:03.626" v="3399" actId="47"/>
        <pc:sldMkLst>
          <pc:docMk/>
          <pc:sldMk cId="1086279558" sldId="370"/>
        </pc:sldMkLst>
        <pc:spChg chg="add mod">
          <ac:chgData name="Pheeraphat Soroschokchai" userId="ee84343de002f251" providerId="LiveId" clId="{37BF3B4C-FB55-482B-BB71-D1FF129FC2F4}" dt="2023-03-29T10:37:21.323" v="3276" actId="1076"/>
          <ac:spMkLst>
            <pc:docMk/>
            <pc:sldMk cId="1086279558" sldId="370"/>
            <ac:spMk id="3" creationId="{A2CAC7C4-8493-E0C5-9F42-E9EE3519A678}"/>
          </ac:spMkLst>
        </pc:spChg>
        <pc:spChg chg="add">
          <ac:chgData name="Pheeraphat Soroschokchai" userId="ee84343de002f251" providerId="LiveId" clId="{37BF3B4C-FB55-482B-BB71-D1FF129FC2F4}" dt="2023-03-29T10:27:08.099" v="3203" actId="26606"/>
          <ac:spMkLst>
            <pc:docMk/>
            <pc:sldMk cId="1086279558" sldId="370"/>
            <ac:spMk id="7" creationId="{F3060C83-F051-4F0E-ABAD-AA0DFC48B218}"/>
          </ac:spMkLst>
        </pc:spChg>
        <pc:spChg chg="add">
          <ac:chgData name="Pheeraphat Soroschokchai" userId="ee84343de002f251" providerId="LiveId" clId="{37BF3B4C-FB55-482B-BB71-D1FF129FC2F4}" dt="2023-03-29T10:27:08.099" v="3203" actId="26606"/>
          <ac:spMkLst>
            <pc:docMk/>
            <pc:sldMk cId="1086279558" sldId="370"/>
            <ac:spMk id="9" creationId="{83C98ABE-055B-441F-B07E-44F97F083C39}"/>
          </ac:spMkLst>
        </pc:spChg>
        <pc:spChg chg="add">
          <ac:chgData name="Pheeraphat Soroschokchai" userId="ee84343de002f251" providerId="LiveId" clId="{37BF3B4C-FB55-482B-BB71-D1FF129FC2F4}" dt="2023-03-29T10:27:08.099" v="3203" actId="26606"/>
          <ac:spMkLst>
            <pc:docMk/>
            <pc:sldMk cId="1086279558" sldId="370"/>
            <ac:spMk id="11" creationId="{29FDB030-9B49-4CED-8CCD-4D99382388AC}"/>
          </ac:spMkLst>
        </pc:spChg>
        <pc:spChg chg="add">
          <ac:chgData name="Pheeraphat Soroschokchai" userId="ee84343de002f251" providerId="LiveId" clId="{37BF3B4C-FB55-482B-BB71-D1FF129FC2F4}" dt="2023-03-29T10:27:08.099" v="3203" actId="26606"/>
          <ac:spMkLst>
            <pc:docMk/>
            <pc:sldMk cId="1086279558" sldId="370"/>
            <ac:spMk id="13" creationId="{3783CA14-24A1-485C-8B30-D6A5D87987AD}"/>
          </ac:spMkLst>
        </pc:spChg>
        <pc:spChg chg="add">
          <ac:chgData name="Pheeraphat Soroschokchai" userId="ee84343de002f251" providerId="LiveId" clId="{37BF3B4C-FB55-482B-BB71-D1FF129FC2F4}" dt="2023-03-29T10:27:08.099" v="3203" actId="26606"/>
          <ac:spMkLst>
            <pc:docMk/>
            <pc:sldMk cId="1086279558" sldId="370"/>
            <ac:spMk id="15" creationId="{9A97C86A-04D6-40F7-AE84-31AB43E6A846}"/>
          </ac:spMkLst>
        </pc:spChg>
        <pc:spChg chg="add">
          <ac:chgData name="Pheeraphat Soroschokchai" userId="ee84343de002f251" providerId="LiveId" clId="{37BF3B4C-FB55-482B-BB71-D1FF129FC2F4}" dt="2023-03-29T10:27:08.099" v="3203" actId="26606"/>
          <ac:spMkLst>
            <pc:docMk/>
            <pc:sldMk cId="1086279558" sldId="370"/>
            <ac:spMk id="17" creationId="{FF9F2414-84E8-453E-B1F3-389FDE8192D9}"/>
          </ac:spMkLst>
        </pc:spChg>
        <pc:spChg chg="add">
          <ac:chgData name="Pheeraphat Soroschokchai" userId="ee84343de002f251" providerId="LiveId" clId="{37BF3B4C-FB55-482B-BB71-D1FF129FC2F4}" dt="2023-03-29T10:27:08.099" v="3203" actId="26606"/>
          <ac:spMkLst>
            <pc:docMk/>
            <pc:sldMk cId="1086279558" sldId="370"/>
            <ac:spMk id="19" creationId="{3ECA69A1-7536-43AC-85EF-C7106179F5ED}"/>
          </ac:spMkLst>
        </pc:spChg>
        <pc:graphicFrameChg chg="add del mod modGraphic">
          <ac:chgData name="Pheeraphat Soroschokchai" userId="ee84343de002f251" providerId="LiveId" clId="{37BF3B4C-FB55-482B-BB71-D1FF129FC2F4}" dt="2023-03-29T10:38:01.243" v="3291" actId="21"/>
          <ac:graphicFrameMkLst>
            <pc:docMk/>
            <pc:sldMk cId="1086279558" sldId="370"/>
            <ac:graphicFrameMk id="2" creationId="{A2613112-F9A1-BF4B-7030-67F68DCDD22A}"/>
          </ac:graphicFrameMkLst>
        </pc:graphicFrameChg>
      </pc:sldChg>
      <pc:sldChg chg="new del">
        <pc:chgData name="Pheeraphat Soroschokchai" userId="ee84343de002f251" providerId="LiveId" clId="{37BF3B4C-FB55-482B-BB71-D1FF129FC2F4}" dt="2023-03-29T10:17:21.482" v="3029" actId="47"/>
        <pc:sldMkLst>
          <pc:docMk/>
          <pc:sldMk cId="2282345387" sldId="370"/>
        </pc:sldMkLst>
      </pc:sldChg>
      <pc:sldChg chg="addSp delSp modSp new del mod">
        <pc:chgData name="Pheeraphat Soroschokchai" userId="ee84343de002f251" providerId="LiveId" clId="{37BF3B4C-FB55-482B-BB71-D1FF129FC2F4}" dt="2023-03-29T10:41:05.605" v="3400" actId="47"/>
        <pc:sldMkLst>
          <pc:docMk/>
          <pc:sldMk cId="3494745292" sldId="371"/>
        </pc:sldMkLst>
        <pc:spChg chg="add del mod">
          <ac:chgData name="Pheeraphat Soroschokchai" userId="ee84343de002f251" providerId="LiveId" clId="{37BF3B4C-FB55-482B-BB71-D1FF129FC2F4}" dt="2023-03-29T10:36:35.529" v="3259" actId="21"/>
          <ac:spMkLst>
            <pc:docMk/>
            <pc:sldMk cId="3494745292" sldId="371"/>
            <ac:spMk id="3" creationId="{D5A50028-AB67-014F-019E-293B83B4FB5E}"/>
          </ac:spMkLst>
        </pc:spChg>
      </pc:sldChg>
      <pc:sldChg chg="new del">
        <pc:chgData name="Pheeraphat Soroschokchai" userId="ee84343de002f251" providerId="LiveId" clId="{37BF3B4C-FB55-482B-BB71-D1FF129FC2F4}" dt="2023-03-29T10:36:45.547" v="3261" actId="47"/>
        <pc:sldMkLst>
          <pc:docMk/>
          <pc:sldMk cId="11136197" sldId="372"/>
        </pc:sldMkLst>
      </pc:sldChg>
    </pc:docChg>
  </pc:docChgLst>
  <pc:docChgLst>
    <pc:chgData name="Pheeraphat Soroschokchai" userId="ee84343de002f251" providerId="LiveId" clId="{94B3B1C5-F79E-4778-B107-61280385D160}"/>
    <pc:docChg chg="undo redo custSel addSld delSld modSld sldOrd">
      <pc:chgData name="Pheeraphat Soroschokchai" userId="ee84343de002f251" providerId="LiveId" clId="{94B3B1C5-F79E-4778-B107-61280385D160}" dt="2023-03-30T15:26:10.342" v="1399" actId="478"/>
      <pc:docMkLst>
        <pc:docMk/>
      </pc:docMkLst>
      <pc:sldChg chg="del">
        <pc:chgData name="Pheeraphat Soroschokchai" userId="ee84343de002f251" providerId="LiveId" clId="{94B3B1C5-F79E-4778-B107-61280385D160}" dt="2023-03-30T12:14:23.759" v="1132" actId="47"/>
        <pc:sldMkLst>
          <pc:docMk/>
          <pc:sldMk cId="4179153492" sldId="299"/>
        </pc:sldMkLst>
      </pc:sldChg>
      <pc:sldChg chg="del">
        <pc:chgData name="Pheeraphat Soroschokchai" userId="ee84343de002f251" providerId="LiveId" clId="{94B3B1C5-F79E-4778-B107-61280385D160}" dt="2023-03-30T12:14:24.632" v="1133" actId="47"/>
        <pc:sldMkLst>
          <pc:docMk/>
          <pc:sldMk cId="689816630" sldId="300"/>
        </pc:sldMkLst>
      </pc:sldChg>
      <pc:sldChg chg="del">
        <pc:chgData name="Pheeraphat Soroschokchai" userId="ee84343de002f251" providerId="LiveId" clId="{94B3B1C5-F79E-4778-B107-61280385D160}" dt="2023-03-30T12:14:25.192" v="1134" actId="47"/>
        <pc:sldMkLst>
          <pc:docMk/>
          <pc:sldMk cId="159771542" sldId="302"/>
        </pc:sldMkLst>
      </pc:sldChg>
      <pc:sldChg chg="del">
        <pc:chgData name="Pheeraphat Soroschokchai" userId="ee84343de002f251" providerId="LiveId" clId="{94B3B1C5-F79E-4778-B107-61280385D160}" dt="2023-03-30T12:14:26.759" v="1135" actId="47"/>
        <pc:sldMkLst>
          <pc:docMk/>
          <pc:sldMk cId="364121930" sldId="303"/>
        </pc:sldMkLst>
      </pc:sldChg>
      <pc:sldChg chg="del">
        <pc:chgData name="Pheeraphat Soroschokchai" userId="ee84343de002f251" providerId="LiveId" clId="{94B3B1C5-F79E-4778-B107-61280385D160}" dt="2023-03-30T12:14:27.349" v="1136" actId="47"/>
        <pc:sldMkLst>
          <pc:docMk/>
          <pc:sldMk cId="313758320" sldId="304"/>
        </pc:sldMkLst>
      </pc:sldChg>
      <pc:sldChg chg="del">
        <pc:chgData name="Pheeraphat Soroschokchai" userId="ee84343de002f251" providerId="LiveId" clId="{94B3B1C5-F79E-4778-B107-61280385D160}" dt="2023-03-30T12:14:27.990" v="1137" actId="47"/>
        <pc:sldMkLst>
          <pc:docMk/>
          <pc:sldMk cId="212682184" sldId="305"/>
        </pc:sldMkLst>
      </pc:sldChg>
      <pc:sldChg chg="del">
        <pc:chgData name="Pheeraphat Soroschokchai" userId="ee84343de002f251" providerId="LiveId" clId="{94B3B1C5-F79E-4778-B107-61280385D160}" dt="2023-03-30T12:14:28.557" v="1138" actId="47"/>
        <pc:sldMkLst>
          <pc:docMk/>
          <pc:sldMk cId="486176497" sldId="306"/>
        </pc:sldMkLst>
      </pc:sldChg>
      <pc:sldChg chg="delSp modSp del mod">
        <pc:chgData name="Pheeraphat Soroschokchai" userId="ee84343de002f251" providerId="LiveId" clId="{94B3B1C5-F79E-4778-B107-61280385D160}" dt="2023-03-30T11:43:47.206" v="705" actId="47"/>
        <pc:sldMkLst>
          <pc:docMk/>
          <pc:sldMk cId="1984268774" sldId="312"/>
        </pc:sldMkLst>
        <pc:spChg chg="del">
          <ac:chgData name="Pheeraphat Soroschokchai" userId="ee84343de002f251" providerId="LiveId" clId="{94B3B1C5-F79E-4778-B107-61280385D160}" dt="2023-03-30T11:28:13.060" v="277" actId="478"/>
          <ac:spMkLst>
            <pc:docMk/>
            <pc:sldMk cId="1984268774" sldId="312"/>
            <ac:spMk id="5" creationId="{C8DE45C6-3A34-4E73-B944-14767D6DB4CC}"/>
          </ac:spMkLst>
        </pc:spChg>
        <pc:spChg chg="del">
          <ac:chgData name="Pheeraphat Soroschokchai" userId="ee84343de002f251" providerId="LiveId" clId="{94B3B1C5-F79E-4778-B107-61280385D160}" dt="2023-03-30T11:28:09.859" v="276" actId="478"/>
          <ac:spMkLst>
            <pc:docMk/>
            <pc:sldMk cId="1984268774" sldId="312"/>
            <ac:spMk id="17" creationId="{5EEF9525-3095-4E61-A531-F496FDC81331}"/>
          </ac:spMkLst>
        </pc:spChg>
        <pc:spChg chg="del">
          <ac:chgData name="Pheeraphat Soroschokchai" userId="ee84343de002f251" providerId="LiveId" clId="{94B3B1C5-F79E-4778-B107-61280385D160}" dt="2023-03-30T11:28:03.115" v="275" actId="478"/>
          <ac:spMkLst>
            <pc:docMk/>
            <pc:sldMk cId="1984268774" sldId="312"/>
            <ac:spMk id="22" creationId="{8E8AD252-B15C-4FAA-AFCD-2D068116B006}"/>
          </ac:spMkLst>
        </pc:spChg>
        <pc:spChg chg="del">
          <ac:chgData name="Pheeraphat Soroschokchai" userId="ee84343de002f251" providerId="LiveId" clId="{94B3B1C5-F79E-4778-B107-61280385D160}" dt="2023-03-30T11:28:03.115" v="275" actId="478"/>
          <ac:spMkLst>
            <pc:docMk/>
            <pc:sldMk cId="1984268774" sldId="312"/>
            <ac:spMk id="23" creationId="{834729A2-AA5C-4386-8FB7-AFF9099D5026}"/>
          </ac:spMkLst>
        </pc:spChg>
        <pc:spChg chg="del">
          <ac:chgData name="Pheeraphat Soroschokchai" userId="ee84343de002f251" providerId="LiveId" clId="{94B3B1C5-F79E-4778-B107-61280385D160}" dt="2023-03-30T11:28:03.115" v="275" actId="478"/>
          <ac:spMkLst>
            <pc:docMk/>
            <pc:sldMk cId="1984268774" sldId="312"/>
            <ac:spMk id="24" creationId="{8EAF33D4-53C6-4654-87DF-FA3200BD8091}"/>
          </ac:spMkLst>
        </pc:spChg>
        <pc:spChg chg="del">
          <ac:chgData name="Pheeraphat Soroschokchai" userId="ee84343de002f251" providerId="LiveId" clId="{94B3B1C5-F79E-4778-B107-61280385D160}" dt="2023-03-30T11:28:03.115" v="275" actId="478"/>
          <ac:spMkLst>
            <pc:docMk/>
            <pc:sldMk cId="1984268774" sldId="312"/>
            <ac:spMk id="26" creationId="{3A548837-27F3-44D8-9806-70D9BA2390BD}"/>
          </ac:spMkLst>
        </pc:spChg>
        <pc:spChg chg="del">
          <ac:chgData name="Pheeraphat Soroschokchai" userId="ee84343de002f251" providerId="LiveId" clId="{94B3B1C5-F79E-4778-B107-61280385D160}" dt="2023-03-30T11:28:03.115" v="275" actId="478"/>
          <ac:spMkLst>
            <pc:docMk/>
            <pc:sldMk cId="1984268774" sldId="312"/>
            <ac:spMk id="27" creationId="{BF467687-5868-4CEC-849B-B81581D8C59F}"/>
          </ac:spMkLst>
        </pc:spChg>
        <pc:spChg chg="del">
          <ac:chgData name="Pheeraphat Soroschokchai" userId="ee84343de002f251" providerId="LiveId" clId="{94B3B1C5-F79E-4778-B107-61280385D160}" dt="2023-03-30T11:28:03.115" v="275" actId="478"/>
          <ac:spMkLst>
            <pc:docMk/>
            <pc:sldMk cId="1984268774" sldId="312"/>
            <ac:spMk id="28" creationId="{24D05BE8-37D4-4260-BE8B-5F88FDF27FA8}"/>
          </ac:spMkLst>
        </pc:spChg>
        <pc:spChg chg="del">
          <ac:chgData name="Pheeraphat Soroschokchai" userId="ee84343de002f251" providerId="LiveId" clId="{94B3B1C5-F79E-4778-B107-61280385D160}" dt="2023-03-30T11:28:03.115" v="275" actId="478"/>
          <ac:spMkLst>
            <pc:docMk/>
            <pc:sldMk cId="1984268774" sldId="312"/>
            <ac:spMk id="29" creationId="{E4E7B5C9-70D5-4620-A227-DCED17EA7890}"/>
          </ac:spMkLst>
        </pc:spChg>
        <pc:spChg chg="del">
          <ac:chgData name="Pheeraphat Soroschokchai" userId="ee84343de002f251" providerId="LiveId" clId="{94B3B1C5-F79E-4778-B107-61280385D160}" dt="2023-03-30T11:28:03.115" v="275" actId="478"/>
          <ac:spMkLst>
            <pc:docMk/>
            <pc:sldMk cId="1984268774" sldId="312"/>
            <ac:spMk id="30" creationId="{3F61F607-3EEE-4B4B-BA72-66B6D4FB8220}"/>
          </ac:spMkLst>
        </pc:spChg>
        <pc:spChg chg="del">
          <ac:chgData name="Pheeraphat Soroschokchai" userId="ee84343de002f251" providerId="LiveId" clId="{94B3B1C5-F79E-4778-B107-61280385D160}" dt="2023-03-30T11:28:03.115" v="275" actId="478"/>
          <ac:spMkLst>
            <pc:docMk/>
            <pc:sldMk cId="1984268774" sldId="312"/>
            <ac:spMk id="31" creationId="{FF5BADD0-89AC-4A36-8899-0A3C2FB1B811}"/>
          </ac:spMkLst>
        </pc:spChg>
        <pc:spChg chg="del">
          <ac:chgData name="Pheeraphat Soroschokchai" userId="ee84343de002f251" providerId="LiveId" clId="{94B3B1C5-F79E-4778-B107-61280385D160}" dt="2023-03-30T11:28:03.115" v="275" actId="478"/>
          <ac:spMkLst>
            <pc:docMk/>
            <pc:sldMk cId="1984268774" sldId="312"/>
            <ac:spMk id="32" creationId="{74830E45-35D2-4A53-88E6-8F7E5B63EA62}"/>
          </ac:spMkLst>
        </pc:spChg>
        <pc:spChg chg="del">
          <ac:chgData name="Pheeraphat Soroschokchai" userId="ee84343de002f251" providerId="LiveId" clId="{94B3B1C5-F79E-4778-B107-61280385D160}" dt="2023-03-30T11:28:03.115" v="275" actId="478"/>
          <ac:spMkLst>
            <pc:docMk/>
            <pc:sldMk cId="1984268774" sldId="312"/>
            <ac:spMk id="33" creationId="{774F7E98-9A6A-427D-A8EA-B6A10396F1AB}"/>
          </ac:spMkLst>
        </pc:spChg>
        <pc:spChg chg="del">
          <ac:chgData name="Pheeraphat Soroschokchai" userId="ee84343de002f251" providerId="LiveId" clId="{94B3B1C5-F79E-4778-B107-61280385D160}" dt="2023-03-30T11:28:03.115" v="275" actId="478"/>
          <ac:spMkLst>
            <pc:docMk/>
            <pc:sldMk cId="1984268774" sldId="312"/>
            <ac:spMk id="34" creationId="{E5446436-1FA1-478D-981E-09C894613D9A}"/>
          </ac:spMkLst>
        </pc:spChg>
        <pc:spChg chg="del">
          <ac:chgData name="Pheeraphat Soroschokchai" userId="ee84343de002f251" providerId="LiveId" clId="{94B3B1C5-F79E-4778-B107-61280385D160}" dt="2023-03-30T11:28:03.115" v="275" actId="478"/>
          <ac:spMkLst>
            <pc:docMk/>
            <pc:sldMk cId="1984268774" sldId="312"/>
            <ac:spMk id="35" creationId="{5DDFF66C-24F9-46F2-8E3D-53D4E7D98F92}"/>
          </ac:spMkLst>
        </pc:spChg>
        <pc:spChg chg="del">
          <ac:chgData name="Pheeraphat Soroschokchai" userId="ee84343de002f251" providerId="LiveId" clId="{94B3B1C5-F79E-4778-B107-61280385D160}" dt="2023-03-30T11:28:03.115" v="275" actId="478"/>
          <ac:spMkLst>
            <pc:docMk/>
            <pc:sldMk cId="1984268774" sldId="312"/>
            <ac:spMk id="36" creationId="{FFCFAC98-5DCC-47AC-B08E-0B868BD29A1F}"/>
          </ac:spMkLst>
        </pc:spChg>
        <pc:spChg chg="del">
          <ac:chgData name="Pheeraphat Soroschokchai" userId="ee84343de002f251" providerId="LiveId" clId="{94B3B1C5-F79E-4778-B107-61280385D160}" dt="2023-03-30T11:28:03.115" v="275" actId="478"/>
          <ac:spMkLst>
            <pc:docMk/>
            <pc:sldMk cId="1984268774" sldId="312"/>
            <ac:spMk id="37" creationId="{BBDA5CBF-2F27-456E-AC50-585DF26538D4}"/>
          </ac:spMkLst>
        </pc:spChg>
        <pc:spChg chg="del">
          <ac:chgData name="Pheeraphat Soroschokchai" userId="ee84343de002f251" providerId="LiveId" clId="{94B3B1C5-F79E-4778-B107-61280385D160}" dt="2023-03-30T11:28:03.115" v="275" actId="478"/>
          <ac:spMkLst>
            <pc:docMk/>
            <pc:sldMk cId="1984268774" sldId="312"/>
            <ac:spMk id="48" creationId="{1C008D6D-6049-4FB5-B9AD-3C7E6C897275}"/>
          </ac:spMkLst>
        </pc:spChg>
        <pc:spChg chg="del">
          <ac:chgData name="Pheeraphat Soroschokchai" userId="ee84343de002f251" providerId="LiveId" clId="{94B3B1C5-F79E-4778-B107-61280385D160}" dt="2023-03-30T11:28:03.115" v="275" actId="478"/>
          <ac:spMkLst>
            <pc:docMk/>
            <pc:sldMk cId="1984268774" sldId="312"/>
            <ac:spMk id="49" creationId="{D19C6EB6-581D-4266-97BE-766EF9A6C8EC}"/>
          </ac:spMkLst>
        </pc:spChg>
        <pc:spChg chg="del">
          <ac:chgData name="Pheeraphat Soroschokchai" userId="ee84343de002f251" providerId="LiveId" clId="{94B3B1C5-F79E-4778-B107-61280385D160}" dt="2023-03-30T11:28:03.115" v="275" actId="478"/>
          <ac:spMkLst>
            <pc:docMk/>
            <pc:sldMk cId="1984268774" sldId="312"/>
            <ac:spMk id="50" creationId="{2C410D4A-D4BC-44E9-9156-F50DB20350B1}"/>
          </ac:spMkLst>
        </pc:spChg>
        <pc:spChg chg="del">
          <ac:chgData name="Pheeraphat Soroschokchai" userId="ee84343de002f251" providerId="LiveId" clId="{94B3B1C5-F79E-4778-B107-61280385D160}" dt="2023-03-30T11:28:03.115" v="275" actId="478"/>
          <ac:spMkLst>
            <pc:docMk/>
            <pc:sldMk cId="1984268774" sldId="312"/>
            <ac:spMk id="51" creationId="{9606E935-F4B5-497D-A4EE-7D02170D005F}"/>
          </ac:spMkLst>
        </pc:spChg>
        <pc:spChg chg="del">
          <ac:chgData name="Pheeraphat Soroschokchai" userId="ee84343de002f251" providerId="LiveId" clId="{94B3B1C5-F79E-4778-B107-61280385D160}" dt="2023-03-30T11:28:03.115" v="275" actId="478"/>
          <ac:spMkLst>
            <pc:docMk/>
            <pc:sldMk cId="1984268774" sldId="312"/>
            <ac:spMk id="52" creationId="{DD1A63AE-E941-42BA-A15F-F673A9456BFE}"/>
          </ac:spMkLst>
        </pc:spChg>
        <pc:grpChg chg="del">
          <ac:chgData name="Pheeraphat Soroschokchai" userId="ee84343de002f251" providerId="LiveId" clId="{94B3B1C5-F79E-4778-B107-61280385D160}" dt="2023-03-30T11:28:03.115" v="275" actId="478"/>
          <ac:grpSpMkLst>
            <pc:docMk/>
            <pc:sldMk cId="1984268774" sldId="312"/>
            <ac:grpSpMk id="18" creationId="{9C2236C3-6D91-4C39-8AEF-62B59F976C6E}"/>
          </ac:grpSpMkLst>
        </pc:grpChg>
        <pc:graphicFrameChg chg="mod modGraphic">
          <ac:chgData name="Pheeraphat Soroschokchai" userId="ee84343de002f251" providerId="LiveId" clId="{94B3B1C5-F79E-4778-B107-61280385D160}" dt="2023-03-30T11:28:37.643" v="288" actId="14100"/>
          <ac:graphicFrameMkLst>
            <pc:docMk/>
            <pc:sldMk cId="1984268774" sldId="312"/>
            <ac:graphicFrameMk id="53" creationId="{4009E10D-6442-F5E5-72A0-7D8595B451E2}"/>
          </ac:graphicFrameMkLst>
        </pc:graphicFrameChg>
      </pc:sldChg>
      <pc:sldChg chg="add del">
        <pc:chgData name="Pheeraphat Soroschokchai" userId="ee84343de002f251" providerId="LiveId" clId="{94B3B1C5-F79E-4778-B107-61280385D160}" dt="2023-03-30T11:52:56.020" v="890" actId="47"/>
        <pc:sldMkLst>
          <pc:docMk/>
          <pc:sldMk cId="1560353361" sldId="315"/>
        </pc:sldMkLst>
      </pc:sldChg>
      <pc:sldChg chg="modSp mod">
        <pc:chgData name="Pheeraphat Soroschokchai" userId="ee84343de002f251" providerId="LiveId" clId="{94B3B1C5-F79E-4778-B107-61280385D160}" dt="2023-03-30T12:23:06.760" v="1392" actId="20577"/>
        <pc:sldMkLst>
          <pc:docMk/>
          <pc:sldMk cId="624695530" sldId="318"/>
        </pc:sldMkLst>
        <pc:spChg chg="mod">
          <ac:chgData name="Pheeraphat Soroschokchai" userId="ee84343de002f251" providerId="LiveId" clId="{94B3B1C5-F79E-4778-B107-61280385D160}" dt="2023-03-30T12:23:06.760" v="1392" actId="20577"/>
          <ac:spMkLst>
            <pc:docMk/>
            <pc:sldMk cId="624695530" sldId="318"/>
            <ac:spMk id="11" creationId="{3AF68755-FCBD-42C4-83E2-AE16AC1812C9}"/>
          </ac:spMkLst>
        </pc:spChg>
      </pc:sldChg>
      <pc:sldChg chg="ord">
        <pc:chgData name="Pheeraphat Soroschokchai" userId="ee84343de002f251" providerId="LiveId" clId="{94B3B1C5-F79E-4778-B107-61280385D160}" dt="2023-03-30T12:21:35.527" v="1330"/>
        <pc:sldMkLst>
          <pc:docMk/>
          <pc:sldMk cId="608993516" sldId="320"/>
        </pc:sldMkLst>
      </pc:sldChg>
      <pc:sldChg chg="addSp delSp modSp mod">
        <pc:chgData name="Pheeraphat Soroschokchai" userId="ee84343de002f251" providerId="LiveId" clId="{94B3B1C5-F79E-4778-B107-61280385D160}" dt="2023-03-30T11:44:01.978" v="714" actId="20577"/>
        <pc:sldMkLst>
          <pc:docMk/>
          <pc:sldMk cId="3545078496" sldId="322"/>
        </pc:sldMkLst>
        <pc:spChg chg="mod">
          <ac:chgData name="Pheeraphat Soroschokchai" userId="ee84343de002f251" providerId="LiveId" clId="{94B3B1C5-F79E-4778-B107-61280385D160}" dt="2023-03-30T11:26:00.624" v="264" actId="403"/>
          <ac:spMkLst>
            <pc:docMk/>
            <pc:sldMk cId="3545078496" sldId="322"/>
            <ac:spMk id="7" creationId="{519BB623-16CC-4250-9959-1A712A298466}"/>
          </ac:spMkLst>
        </pc:spChg>
        <pc:spChg chg="add mod">
          <ac:chgData name="Pheeraphat Soroschokchai" userId="ee84343de002f251" providerId="LiveId" clId="{94B3B1C5-F79E-4778-B107-61280385D160}" dt="2023-03-30T11:21:28.357" v="230" actId="571"/>
          <ac:spMkLst>
            <pc:docMk/>
            <pc:sldMk cId="3545078496" sldId="322"/>
            <ac:spMk id="9" creationId="{ED33361A-A41B-5316-EA87-FFD0962BA689}"/>
          </ac:spMkLst>
        </pc:spChg>
        <pc:spChg chg="add mod">
          <ac:chgData name="Pheeraphat Soroschokchai" userId="ee84343de002f251" providerId="LiveId" clId="{94B3B1C5-F79E-4778-B107-61280385D160}" dt="2023-03-30T11:21:28.357" v="230" actId="571"/>
          <ac:spMkLst>
            <pc:docMk/>
            <pc:sldMk cId="3545078496" sldId="322"/>
            <ac:spMk id="10" creationId="{0A985956-B537-964F-6A2E-72A5A5E58594}"/>
          </ac:spMkLst>
        </pc:spChg>
        <pc:spChg chg="mod">
          <ac:chgData name="Pheeraphat Soroschokchai" userId="ee84343de002f251" providerId="LiveId" clId="{94B3B1C5-F79E-4778-B107-61280385D160}" dt="2023-03-30T11:26:02.652" v="266" actId="403"/>
          <ac:spMkLst>
            <pc:docMk/>
            <pc:sldMk cId="3545078496" sldId="322"/>
            <ac:spMk id="13" creationId="{F55205EE-8379-4B09-A993-627EB0FA315A}"/>
          </ac:spMkLst>
        </pc:spChg>
        <pc:spChg chg="mod">
          <ac:chgData name="Pheeraphat Soroschokchai" userId="ee84343de002f251" providerId="LiveId" clId="{94B3B1C5-F79E-4778-B107-61280385D160}" dt="2023-03-30T11:44:01.978" v="714" actId="20577"/>
          <ac:spMkLst>
            <pc:docMk/>
            <pc:sldMk cId="3545078496" sldId="322"/>
            <ac:spMk id="14" creationId="{FA6C8642-4D2E-44A8-A35C-28A74E9994D6}"/>
          </ac:spMkLst>
        </pc:spChg>
        <pc:spChg chg="del">
          <ac:chgData name="Pheeraphat Soroschokchai" userId="ee84343de002f251" providerId="LiveId" clId="{94B3B1C5-F79E-4778-B107-61280385D160}" dt="2023-03-30T11:16:12.210" v="143" actId="478"/>
          <ac:spMkLst>
            <pc:docMk/>
            <pc:sldMk cId="3545078496" sldId="322"/>
            <ac:spMk id="18" creationId="{6FC2344F-594B-48AE-A33B-9D30FD144FE8}"/>
          </ac:spMkLst>
        </pc:spChg>
        <pc:spChg chg="mod">
          <ac:chgData name="Pheeraphat Soroschokchai" userId="ee84343de002f251" providerId="LiveId" clId="{94B3B1C5-F79E-4778-B107-61280385D160}" dt="2023-03-30T11:22:50.895" v="235" actId="164"/>
          <ac:spMkLst>
            <pc:docMk/>
            <pc:sldMk cId="3545078496" sldId="322"/>
            <ac:spMk id="19" creationId="{190148CD-B9C0-43F7-8B13-049ADE5BACFE}"/>
          </ac:spMkLst>
        </pc:spChg>
        <pc:spChg chg="mod">
          <ac:chgData name="Pheeraphat Soroschokchai" userId="ee84343de002f251" providerId="LiveId" clId="{94B3B1C5-F79E-4778-B107-61280385D160}" dt="2023-03-30T11:27:04.581" v="273" actId="1076"/>
          <ac:spMkLst>
            <pc:docMk/>
            <pc:sldMk cId="3545078496" sldId="322"/>
            <ac:spMk id="21" creationId="{89253102-B84A-4D4F-8418-BBF77303C422}"/>
          </ac:spMkLst>
        </pc:spChg>
        <pc:spChg chg="del">
          <ac:chgData name="Pheeraphat Soroschokchai" userId="ee84343de002f251" providerId="LiveId" clId="{94B3B1C5-F79E-4778-B107-61280385D160}" dt="2023-03-30T11:16:12.210" v="143" actId="478"/>
          <ac:spMkLst>
            <pc:docMk/>
            <pc:sldMk cId="3545078496" sldId="322"/>
            <ac:spMk id="23" creationId="{5B58F2FC-E393-4F90-B6CA-644F7DBA51EA}"/>
          </ac:spMkLst>
        </pc:spChg>
        <pc:spChg chg="mod">
          <ac:chgData name="Pheeraphat Soroschokchai" userId="ee84343de002f251" providerId="LiveId" clId="{94B3B1C5-F79E-4778-B107-61280385D160}" dt="2023-03-30T11:22:58.630" v="237" actId="164"/>
          <ac:spMkLst>
            <pc:docMk/>
            <pc:sldMk cId="3545078496" sldId="322"/>
            <ac:spMk id="24" creationId="{9FBB46C9-0700-41B0-B166-0EA115592EC8}"/>
          </ac:spMkLst>
        </pc:spChg>
        <pc:spChg chg="mod">
          <ac:chgData name="Pheeraphat Soroschokchai" userId="ee84343de002f251" providerId="LiveId" clId="{94B3B1C5-F79E-4778-B107-61280385D160}" dt="2023-03-30T11:23:20.680" v="243" actId="164"/>
          <ac:spMkLst>
            <pc:docMk/>
            <pc:sldMk cId="3545078496" sldId="322"/>
            <ac:spMk id="26" creationId="{4314760E-AE33-4629-A1DA-45B571977B0A}"/>
          </ac:spMkLst>
        </pc:spChg>
        <pc:spChg chg="del">
          <ac:chgData name="Pheeraphat Soroschokchai" userId="ee84343de002f251" providerId="LiveId" clId="{94B3B1C5-F79E-4778-B107-61280385D160}" dt="2023-03-30T11:16:12.210" v="143" actId="478"/>
          <ac:spMkLst>
            <pc:docMk/>
            <pc:sldMk cId="3545078496" sldId="322"/>
            <ac:spMk id="28" creationId="{C5C3A869-089C-41D4-BB37-C1D5C925C163}"/>
          </ac:spMkLst>
        </pc:spChg>
        <pc:spChg chg="mod">
          <ac:chgData name="Pheeraphat Soroschokchai" userId="ee84343de002f251" providerId="LiveId" clId="{94B3B1C5-F79E-4778-B107-61280385D160}" dt="2023-03-30T11:22:50.895" v="235" actId="164"/>
          <ac:spMkLst>
            <pc:docMk/>
            <pc:sldMk cId="3545078496" sldId="322"/>
            <ac:spMk id="29" creationId="{83D5B7A2-05BD-4CC9-B231-C224930999DC}"/>
          </ac:spMkLst>
        </pc:spChg>
        <pc:spChg chg="mod">
          <ac:chgData name="Pheeraphat Soroschokchai" userId="ee84343de002f251" providerId="LiveId" clId="{94B3B1C5-F79E-4778-B107-61280385D160}" dt="2023-03-30T11:21:40.730" v="231" actId="164"/>
          <ac:spMkLst>
            <pc:docMk/>
            <pc:sldMk cId="3545078496" sldId="322"/>
            <ac:spMk id="31" creationId="{B75DF50E-FE50-446A-8C9C-D2D8D838FA4A}"/>
          </ac:spMkLst>
        </pc:spChg>
        <pc:spChg chg="del">
          <ac:chgData name="Pheeraphat Soroschokchai" userId="ee84343de002f251" providerId="LiveId" clId="{94B3B1C5-F79E-4778-B107-61280385D160}" dt="2023-03-30T11:16:12.210" v="143" actId="478"/>
          <ac:spMkLst>
            <pc:docMk/>
            <pc:sldMk cId="3545078496" sldId="322"/>
            <ac:spMk id="33" creationId="{3AADA40C-9008-4E84-ABB8-D85C14ABD672}"/>
          </ac:spMkLst>
        </pc:spChg>
        <pc:spChg chg="mod">
          <ac:chgData name="Pheeraphat Soroschokchai" userId="ee84343de002f251" providerId="LiveId" clId="{94B3B1C5-F79E-4778-B107-61280385D160}" dt="2023-03-30T11:25:25.997" v="255" actId="1076"/>
          <ac:spMkLst>
            <pc:docMk/>
            <pc:sldMk cId="3545078496" sldId="322"/>
            <ac:spMk id="34" creationId="{AB610B1B-A4C3-491E-B6FF-C3D8DF2988FB}"/>
          </ac:spMkLst>
        </pc:spChg>
        <pc:spChg chg="mod">
          <ac:chgData name="Pheeraphat Soroschokchai" userId="ee84343de002f251" providerId="LiveId" clId="{94B3B1C5-F79E-4778-B107-61280385D160}" dt="2023-03-30T11:25:31.180" v="256" actId="1076"/>
          <ac:spMkLst>
            <pc:docMk/>
            <pc:sldMk cId="3545078496" sldId="322"/>
            <ac:spMk id="36" creationId="{1489C127-291E-4C46-8576-FCF585222728}"/>
          </ac:spMkLst>
        </pc:spChg>
        <pc:spChg chg="mod">
          <ac:chgData name="Pheeraphat Soroschokchai" userId="ee84343de002f251" providerId="LiveId" clId="{94B3B1C5-F79E-4778-B107-61280385D160}" dt="2023-03-30T11:22:50.895" v="235" actId="164"/>
          <ac:spMkLst>
            <pc:docMk/>
            <pc:sldMk cId="3545078496" sldId="322"/>
            <ac:spMk id="38" creationId="{48526BA0-C19E-471A-8A16-B0C0C4234117}"/>
          </ac:spMkLst>
        </pc:spChg>
        <pc:spChg chg="del">
          <ac:chgData name="Pheeraphat Soroschokchai" userId="ee84343de002f251" providerId="LiveId" clId="{94B3B1C5-F79E-4778-B107-61280385D160}" dt="2023-03-30T11:16:12.210" v="143" actId="478"/>
          <ac:spMkLst>
            <pc:docMk/>
            <pc:sldMk cId="3545078496" sldId="322"/>
            <ac:spMk id="39" creationId="{29145078-AAE9-475D-BED6-A8FCF532C405}"/>
          </ac:spMkLst>
        </pc:spChg>
        <pc:spChg chg="mod">
          <ac:chgData name="Pheeraphat Soroschokchai" userId="ee84343de002f251" providerId="LiveId" clId="{94B3B1C5-F79E-4778-B107-61280385D160}" dt="2023-03-30T11:27:11.670" v="274" actId="1076"/>
          <ac:spMkLst>
            <pc:docMk/>
            <pc:sldMk cId="3545078496" sldId="322"/>
            <ac:spMk id="42" creationId="{03AA8F4F-EDAD-4FC6-82CA-A0456CEA0B7F}"/>
          </ac:spMkLst>
        </pc:spChg>
        <pc:grpChg chg="del">
          <ac:chgData name="Pheeraphat Soroschokchai" userId="ee84343de002f251" providerId="LiveId" clId="{94B3B1C5-F79E-4778-B107-61280385D160}" dt="2023-03-30T11:16:12.210" v="143" actId="478"/>
          <ac:grpSpMkLst>
            <pc:docMk/>
            <pc:sldMk cId="3545078496" sldId="322"/>
            <ac:grpSpMk id="3" creationId="{1E9F2CD5-E673-4C07-B64E-29402320C569}"/>
          </ac:grpSpMkLst>
        </pc:grpChg>
        <pc:grpChg chg="mod">
          <ac:chgData name="Pheeraphat Soroschokchai" userId="ee84343de002f251" providerId="LiveId" clId="{94B3B1C5-F79E-4778-B107-61280385D160}" dt="2023-03-30T11:25:57.334" v="262" actId="14100"/>
          <ac:grpSpMkLst>
            <pc:docMk/>
            <pc:sldMk cId="3545078496" sldId="322"/>
            <ac:grpSpMk id="6" creationId="{18AC8062-43C9-48A7-B5A4-6B3A578998B0}"/>
          </ac:grpSpMkLst>
        </pc:grpChg>
        <pc:grpChg chg="add mod">
          <ac:chgData name="Pheeraphat Soroschokchai" userId="ee84343de002f251" providerId="LiveId" clId="{94B3B1C5-F79E-4778-B107-61280385D160}" dt="2023-03-30T11:26:34.069" v="271" actId="1076"/>
          <ac:grpSpMkLst>
            <pc:docMk/>
            <pc:sldMk cId="3545078496" sldId="322"/>
            <ac:grpSpMk id="11" creationId="{322EA5B7-E000-6F7B-695B-8535072E7D58}"/>
          </ac:grpSpMkLst>
        </pc:grpChg>
        <pc:grpChg chg="mod">
          <ac:chgData name="Pheeraphat Soroschokchai" userId="ee84343de002f251" providerId="LiveId" clId="{94B3B1C5-F79E-4778-B107-61280385D160}" dt="2023-03-30T11:25:09.789" v="250" actId="1076"/>
          <ac:grpSpMkLst>
            <pc:docMk/>
            <pc:sldMk cId="3545078496" sldId="322"/>
            <ac:grpSpMk id="12" creationId="{30EEDEE1-019F-493B-83F5-760FCABF43CA}"/>
          </ac:grpSpMkLst>
        </pc:grpChg>
        <pc:grpChg chg="add mod">
          <ac:chgData name="Pheeraphat Soroschokchai" userId="ee84343de002f251" providerId="LiveId" clId="{94B3B1C5-F79E-4778-B107-61280385D160}" dt="2023-03-30T11:26:22.825" v="268" actId="1036"/>
          <ac:grpSpMkLst>
            <pc:docMk/>
            <pc:sldMk cId="3545078496" sldId="322"/>
            <ac:grpSpMk id="15" creationId="{FC4153B6-9C17-F44E-27F7-8BA37878583F}"/>
          </ac:grpSpMkLst>
        </pc:grpChg>
        <pc:grpChg chg="add mod">
          <ac:chgData name="Pheeraphat Soroschokchai" userId="ee84343de002f251" providerId="LiveId" clId="{94B3B1C5-F79E-4778-B107-61280385D160}" dt="2023-03-30T11:25:15.525" v="251" actId="1076"/>
          <ac:grpSpMkLst>
            <pc:docMk/>
            <pc:sldMk cId="3545078496" sldId="322"/>
            <ac:grpSpMk id="16" creationId="{6B9A7287-E30D-CC57-A011-C4A218A305FB}"/>
          </ac:grpSpMkLst>
        </pc:grpChg>
        <pc:grpChg chg="add mod">
          <ac:chgData name="Pheeraphat Soroschokchai" userId="ee84343de002f251" providerId="LiveId" clId="{94B3B1C5-F79E-4778-B107-61280385D160}" dt="2023-03-30T11:23:33.863" v="245" actId="1076"/>
          <ac:grpSpMkLst>
            <pc:docMk/>
            <pc:sldMk cId="3545078496" sldId="322"/>
            <ac:grpSpMk id="17" creationId="{C79E4649-D59C-1616-A7BD-8E44FCBA98EE}"/>
          </ac:grpSpMkLst>
        </pc:grpChg>
      </pc:sldChg>
      <pc:sldChg chg="del">
        <pc:chgData name="Pheeraphat Soroschokchai" userId="ee84343de002f251" providerId="LiveId" clId="{94B3B1C5-F79E-4778-B107-61280385D160}" dt="2023-03-30T12:14:17.873" v="1122" actId="47"/>
        <pc:sldMkLst>
          <pc:docMk/>
          <pc:sldMk cId="1193403196" sldId="324"/>
        </pc:sldMkLst>
      </pc:sldChg>
      <pc:sldChg chg="del">
        <pc:chgData name="Pheeraphat Soroschokchai" userId="ee84343de002f251" providerId="LiveId" clId="{94B3B1C5-F79E-4778-B107-61280385D160}" dt="2023-03-30T12:14:18.248" v="1123" actId="47"/>
        <pc:sldMkLst>
          <pc:docMk/>
          <pc:sldMk cId="1198383687" sldId="325"/>
        </pc:sldMkLst>
      </pc:sldChg>
      <pc:sldChg chg="del">
        <pc:chgData name="Pheeraphat Soroschokchai" userId="ee84343de002f251" providerId="LiveId" clId="{94B3B1C5-F79E-4778-B107-61280385D160}" dt="2023-03-30T12:14:18.865" v="1124" actId="47"/>
        <pc:sldMkLst>
          <pc:docMk/>
          <pc:sldMk cId="401886799" sldId="327"/>
        </pc:sldMkLst>
      </pc:sldChg>
      <pc:sldChg chg="del">
        <pc:chgData name="Pheeraphat Soroschokchai" userId="ee84343de002f251" providerId="LiveId" clId="{94B3B1C5-F79E-4778-B107-61280385D160}" dt="2023-03-30T12:14:19.574" v="1125" actId="47"/>
        <pc:sldMkLst>
          <pc:docMk/>
          <pc:sldMk cId="1309782655" sldId="328"/>
        </pc:sldMkLst>
      </pc:sldChg>
      <pc:sldChg chg="del">
        <pc:chgData name="Pheeraphat Soroschokchai" userId="ee84343de002f251" providerId="LiveId" clId="{94B3B1C5-F79E-4778-B107-61280385D160}" dt="2023-03-30T12:14:20.164" v="1126" actId="47"/>
        <pc:sldMkLst>
          <pc:docMk/>
          <pc:sldMk cId="1547012370" sldId="330"/>
        </pc:sldMkLst>
      </pc:sldChg>
      <pc:sldChg chg="del">
        <pc:chgData name="Pheeraphat Soroschokchai" userId="ee84343de002f251" providerId="LiveId" clId="{94B3B1C5-F79E-4778-B107-61280385D160}" dt="2023-03-30T12:14:20.772" v="1127" actId="47"/>
        <pc:sldMkLst>
          <pc:docMk/>
          <pc:sldMk cId="2237534520" sldId="331"/>
        </pc:sldMkLst>
      </pc:sldChg>
      <pc:sldChg chg="del">
        <pc:chgData name="Pheeraphat Soroschokchai" userId="ee84343de002f251" providerId="LiveId" clId="{94B3B1C5-F79E-4778-B107-61280385D160}" dt="2023-03-30T12:14:21.378" v="1128" actId="47"/>
        <pc:sldMkLst>
          <pc:docMk/>
          <pc:sldMk cId="3940008774" sldId="333"/>
        </pc:sldMkLst>
      </pc:sldChg>
      <pc:sldChg chg="del">
        <pc:chgData name="Pheeraphat Soroschokchai" userId="ee84343de002f251" providerId="LiveId" clId="{94B3B1C5-F79E-4778-B107-61280385D160}" dt="2023-03-30T12:14:22.021" v="1129" actId="47"/>
        <pc:sldMkLst>
          <pc:docMk/>
          <pc:sldMk cId="2682271074" sldId="334"/>
        </pc:sldMkLst>
      </pc:sldChg>
      <pc:sldChg chg="del">
        <pc:chgData name="Pheeraphat Soroschokchai" userId="ee84343de002f251" providerId="LiveId" clId="{94B3B1C5-F79E-4778-B107-61280385D160}" dt="2023-03-30T12:14:22.567" v="1130" actId="47"/>
        <pc:sldMkLst>
          <pc:docMk/>
          <pc:sldMk cId="4005271684" sldId="336"/>
        </pc:sldMkLst>
      </pc:sldChg>
      <pc:sldChg chg="del">
        <pc:chgData name="Pheeraphat Soroschokchai" userId="ee84343de002f251" providerId="LiveId" clId="{94B3B1C5-F79E-4778-B107-61280385D160}" dt="2023-03-30T12:14:23.122" v="1131" actId="47"/>
        <pc:sldMkLst>
          <pc:docMk/>
          <pc:sldMk cId="3428028254" sldId="337"/>
        </pc:sldMkLst>
      </pc:sldChg>
      <pc:sldChg chg="modSp mod">
        <pc:chgData name="Pheeraphat Soroschokchai" userId="ee84343de002f251" providerId="LiveId" clId="{94B3B1C5-F79E-4778-B107-61280385D160}" dt="2023-03-30T12:18:21.921" v="1328" actId="1036"/>
        <pc:sldMkLst>
          <pc:docMk/>
          <pc:sldMk cId="3253058185" sldId="338"/>
        </pc:sldMkLst>
        <pc:spChg chg="mod">
          <ac:chgData name="Pheeraphat Soroschokchai" userId="ee84343de002f251" providerId="LiveId" clId="{94B3B1C5-F79E-4778-B107-61280385D160}" dt="2023-03-30T12:18:21.921" v="1328" actId="1036"/>
          <ac:spMkLst>
            <pc:docMk/>
            <pc:sldMk cId="3253058185" sldId="338"/>
            <ac:spMk id="5" creationId="{49D3F85D-5A2E-43A8-86BF-256DA7436C3C}"/>
          </ac:spMkLst>
        </pc:spChg>
      </pc:sldChg>
      <pc:sldChg chg="addSp delSp modSp add mod ord">
        <pc:chgData name="Pheeraphat Soroschokchai" userId="ee84343de002f251" providerId="LiveId" clId="{94B3B1C5-F79E-4778-B107-61280385D160}" dt="2023-03-30T11:52:53.649" v="888" actId="20577"/>
        <pc:sldMkLst>
          <pc:docMk/>
          <pc:sldMk cId="2984569005" sldId="339"/>
        </pc:sldMkLst>
        <pc:spChg chg="mod">
          <ac:chgData name="Pheeraphat Soroschokchai" userId="ee84343de002f251" providerId="LiveId" clId="{94B3B1C5-F79E-4778-B107-61280385D160}" dt="2023-03-30T11:52:26.291" v="884" actId="1076"/>
          <ac:spMkLst>
            <pc:docMk/>
            <pc:sldMk cId="2984569005" sldId="339"/>
            <ac:spMk id="2" creationId="{D735F7F3-C1B5-4B60-A00A-4EB618DDFB5A}"/>
          </ac:spMkLst>
        </pc:spChg>
        <pc:spChg chg="mod">
          <ac:chgData name="Pheeraphat Soroschokchai" userId="ee84343de002f251" providerId="LiveId" clId="{94B3B1C5-F79E-4778-B107-61280385D160}" dt="2023-03-30T11:46:33.972" v="789" actId="1076"/>
          <ac:spMkLst>
            <pc:docMk/>
            <pc:sldMk cId="2984569005" sldId="339"/>
            <ac:spMk id="3" creationId="{268466D0-230F-4F3F-9F45-39A2E9A0AA67}"/>
          </ac:spMkLst>
        </pc:spChg>
        <pc:spChg chg="mod">
          <ac:chgData name="Pheeraphat Soroschokchai" userId="ee84343de002f251" providerId="LiveId" clId="{94B3B1C5-F79E-4778-B107-61280385D160}" dt="2023-03-30T11:47:22.220" v="798" actId="1076"/>
          <ac:spMkLst>
            <pc:docMk/>
            <pc:sldMk cId="2984569005" sldId="339"/>
            <ac:spMk id="4" creationId="{9CD753F0-231E-4AE3-BBB5-DD3B676B1DDC}"/>
          </ac:spMkLst>
        </pc:spChg>
        <pc:spChg chg="add del mod">
          <ac:chgData name="Pheeraphat Soroschokchai" userId="ee84343de002f251" providerId="LiveId" clId="{94B3B1C5-F79E-4778-B107-61280385D160}" dt="2023-03-30T11:48:37.018" v="810" actId="1076"/>
          <ac:spMkLst>
            <pc:docMk/>
            <pc:sldMk cId="2984569005" sldId="339"/>
            <ac:spMk id="5" creationId="{B8EF3DDA-42BC-4E9A-B7A0-8266C2EB1AE7}"/>
          </ac:spMkLst>
        </pc:spChg>
        <pc:spChg chg="mod">
          <ac:chgData name="Pheeraphat Soroschokchai" userId="ee84343de002f251" providerId="LiveId" clId="{94B3B1C5-F79E-4778-B107-61280385D160}" dt="2023-03-30T11:15:32.299" v="141" actId="1076"/>
          <ac:spMkLst>
            <pc:docMk/>
            <pc:sldMk cId="2984569005" sldId="339"/>
            <ac:spMk id="13" creationId="{4D648548-E60A-4155-A3C8-D5E98A9C422E}"/>
          </ac:spMkLst>
        </pc:spChg>
        <pc:spChg chg="mod">
          <ac:chgData name="Pheeraphat Soroschokchai" userId="ee84343de002f251" providerId="LiveId" clId="{94B3B1C5-F79E-4778-B107-61280385D160}" dt="2023-03-30T11:15:18.658" v="139" actId="1076"/>
          <ac:spMkLst>
            <pc:docMk/>
            <pc:sldMk cId="2984569005" sldId="339"/>
            <ac:spMk id="14" creationId="{4550D086-2002-4DD9-B514-06D17CFBCEE7}"/>
          </ac:spMkLst>
        </pc:spChg>
        <pc:spChg chg="mod">
          <ac:chgData name="Pheeraphat Soroschokchai" userId="ee84343de002f251" providerId="LiveId" clId="{94B3B1C5-F79E-4778-B107-61280385D160}" dt="2023-03-30T11:46:06.176" v="779" actId="20577"/>
          <ac:spMkLst>
            <pc:docMk/>
            <pc:sldMk cId="2984569005" sldId="339"/>
            <ac:spMk id="16" creationId="{A2419AD3-2EA7-4348-B459-3500CC3E7147}"/>
          </ac:spMkLst>
        </pc:spChg>
        <pc:spChg chg="mod">
          <ac:chgData name="Pheeraphat Soroschokchai" userId="ee84343de002f251" providerId="LiveId" clId="{94B3B1C5-F79E-4778-B107-61280385D160}" dt="2023-03-30T11:45:54.219" v="776"/>
          <ac:spMkLst>
            <pc:docMk/>
            <pc:sldMk cId="2984569005" sldId="339"/>
            <ac:spMk id="17" creationId="{B1508016-C13E-46EE-8CE3-23AF073F973D}"/>
          </ac:spMkLst>
        </pc:spChg>
        <pc:spChg chg="mod">
          <ac:chgData name="Pheeraphat Soroschokchai" userId="ee84343de002f251" providerId="LiveId" clId="{94B3B1C5-F79E-4778-B107-61280385D160}" dt="2023-03-30T11:48:54.846" v="843" actId="120"/>
          <ac:spMkLst>
            <pc:docMk/>
            <pc:sldMk cId="2984569005" sldId="339"/>
            <ac:spMk id="19" creationId="{2F126B38-D180-4820-9F21-22D5FE6FB4D7}"/>
          </ac:spMkLst>
        </pc:spChg>
        <pc:spChg chg="mod">
          <ac:chgData name="Pheeraphat Soroschokchai" userId="ee84343de002f251" providerId="LiveId" clId="{94B3B1C5-F79E-4778-B107-61280385D160}" dt="2023-03-30T11:52:16.426" v="883"/>
          <ac:spMkLst>
            <pc:docMk/>
            <pc:sldMk cId="2984569005" sldId="339"/>
            <ac:spMk id="20" creationId="{B7C35F7B-2EF5-456D-9850-3C11BF559123}"/>
          </ac:spMkLst>
        </pc:spChg>
        <pc:spChg chg="mod">
          <ac:chgData name="Pheeraphat Soroschokchai" userId="ee84343de002f251" providerId="LiveId" clId="{94B3B1C5-F79E-4778-B107-61280385D160}" dt="2023-03-30T11:52:53.649" v="888" actId="20577"/>
          <ac:spMkLst>
            <pc:docMk/>
            <pc:sldMk cId="2984569005" sldId="339"/>
            <ac:spMk id="24" creationId="{145831E9-9649-40E2-A510-858E10FE5132}"/>
          </ac:spMkLst>
        </pc:spChg>
        <pc:spChg chg="mod">
          <ac:chgData name="Pheeraphat Soroschokchai" userId="ee84343de002f251" providerId="LiveId" clId="{94B3B1C5-F79E-4778-B107-61280385D160}" dt="2023-03-30T11:46:51.635" v="792" actId="1076"/>
          <ac:spMkLst>
            <pc:docMk/>
            <pc:sldMk cId="2984569005" sldId="339"/>
            <ac:spMk id="25" creationId="{2C9DD6A6-87BD-4FB3-8AFA-8E8A8762704D}"/>
          </ac:spMkLst>
        </pc:spChg>
        <pc:spChg chg="del">
          <ac:chgData name="Pheeraphat Soroschokchai" userId="ee84343de002f251" providerId="LiveId" clId="{94B3B1C5-F79E-4778-B107-61280385D160}" dt="2023-03-30T11:48:39.306" v="811" actId="478"/>
          <ac:spMkLst>
            <pc:docMk/>
            <pc:sldMk cId="2984569005" sldId="339"/>
            <ac:spMk id="26" creationId="{B0F41512-753C-41B4-B799-27FD6978AD68}"/>
          </ac:spMkLst>
        </pc:spChg>
        <pc:grpChg chg="del">
          <ac:chgData name="Pheeraphat Soroschokchai" userId="ee84343de002f251" providerId="LiveId" clId="{94B3B1C5-F79E-4778-B107-61280385D160}" dt="2023-03-30T11:46:15.639" v="780" actId="478"/>
          <ac:grpSpMkLst>
            <pc:docMk/>
            <pc:sldMk cId="2984569005" sldId="339"/>
            <ac:grpSpMk id="7" creationId="{E826E3EE-6220-4B8B-BCF0-7748F6B60453}"/>
          </ac:grpSpMkLst>
        </pc:grpChg>
        <pc:grpChg chg="mod">
          <ac:chgData name="Pheeraphat Soroschokchai" userId="ee84343de002f251" providerId="LiveId" clId="{94B3B1C5-F79E-4778-B107-61280385D160}" dt="2023-03-30T11:47:09.666" v="795" actId="1076"/>
          <ac:grpSpMkLst>
            <pc:docMk/>
            <pc:sldMk cId="2984569005" sldId="339"/>
            <ac:grpSpMk id="12" creationId="{78B26FEE-FC25-49A6-8B18-F0379519FD1F}"/>
          </ac:grpSpMkLst>
        </pc:grpChg>
        <pc:grpChg chg="add del mod">
          <ac:chgData name="Pheeraphat Soroschokchai" userId="ee84343de002f251" providerId="LiveId" clId="{94B3B1C5-F79E-4778-B107-61280385D160}" dt="2023-03-30T11:47:35.108" v="803" actId="1076"/>
          <ac:grpSpMkLst>
            <pc:docMk/>
            <pc:sldMk cId="2984569005" sldId="339"/>
            <ac:grpSpMk id="15" creationId="{2AB73E13-FAAF-47CA-9498-499F5A8DBD0C}"/>
          </ac:grpSpMkLst>
        </pc:grpChg>
        <pc:grpChg chg="mod">
          <ac:chgData name="Pheeraphat Soroschokchai" userId="ee84343de002f251" providerId="LiveId" clId="{94B3B1C5-F79E-4778-B107-61280385D160}" dt="2023-03-30T11:51:26.139" v="872" actId="1076"/>
          <ac:grpSpMkLst>
            <pc:docMk/>
            <pc:sldMk cId="2984569005" sldId="339"/>
            <ac:grpSpMk id="18" creationId="{05901923-CB72-4540-9768-0707DF3B3C4A}"/>
          </ac:grpSpMkLst>
        </pc:grpChg>
      </pc:sldChg>
      <pc:sldChg chg="addSp delSp modSp del mod">
        <pc:chgData name="Pheeraphat Soroschokchai" userId="ee84343de002f251" providerId="LiveId" clId="{94B3B1C5-F79E-4778-B107-61280385D160}" dt="2023-03-30T11:11:58.941" v="105" actId="2696"/>
        <pc:sldMkLst>
          <pc:docMk/>
          <pc:sldMk cId="4157788945" sldId="339"/>
        </pc:sldMkLst>
        <pc:spChg chg="mod">
          <ac:chgData name="Pheeraphat Soroschokchai" userId="ee84343de002f251" providerId="LiveId" clId="{94B3B1C5-F79E-4778-B107-61280385D160}" dt="2023-03-30T11:03:11.040" v="23" actId="1076"/>
          <ac:spMkLst>
            <pc:docMk/>
            <pc:sldMk cId="4157788945" sldId="339"/>
            <ac:spMk id="2" creationId="{D735F7F3-C1B5-4B60-A00A-4EB618DDFB5A}"/>
          </ac:spMkLst>
        </pc:spChg>
        <pc:spChg chg="mod">
          <ac:chgData name="Pheeraphat Soroschokchai" userId="ee84343de002f251" providerId="LiveId" clId="{94B3B1C5-F79E-4778-B107-61280385D160}" dt="2023-03-30T11:02:07.610" v="10" actId="1076"/>
          <ac:spMkLst>
            <pc:docMk/>
            <pc:sldMk cId="4157788945" sldId="339"/>
            <ac:spMk id="3" creationId="{268466D0-230F-4F3F-9F45-39A2E9A0AA67}"/>
          </ac:spMkLst>
        </pc:spChg>
        <pc:spChg chg="mod">
          <ac:chgData name="Pheeraphat Soroschokchai" userId="ee84343de002f251" providerId="LiveId" clId="{94B3B1C5-F79E-4778-B107-61280385D160}" dt="2023-03-30T11:02:07.610" v="10" actId="1076"/>
          <ac:spMkLst>
            <pc:docMk/>
            <pc:sldMk cId="4157788945" sldId="339"/>
            <ac:spMk id="4" creationId="{9CD753F0-231E-4AE3-BBB5-DD3B676B1DDC}"/>
          </ac:spMkLst>
        </pc:spChg>
        <pc:spChg chg="mod">
          <ac:chgData name="Pheeraphat Soroschokchai" userId="ee84343de002f251" providerId="LiveId" clId="{94B3B1C5-F79E-4778-B107-61280385D160}" dt="2023-03-30T11:03:16.931" v="30" actId="1035"/>
          <ac:spMkLst>
            <pc:docMk/>
            <pc:sldMk cId="4157788945" sldId="339"/>
            <ac:spMk id="5" creationId="{B8EF3DDA-42BC-4E9A-B7A0-8266C2EB1AE7}"/>
          </ac:spMkLst>
        </pc:spChg>
        <pc:spChg chg="del">
          <ac:chgData name="Pheeraphat Soroschokchai" userId="ee84343de002f251" providerId="LiveId" clId="{94B3B1C5-F79E-4778-B107-61280385D160}" dt="2023-03-30T11:00:37.817" v="0" actId="478"/>
          <ac:spMkLst>
            <pc:docMk/>
            <pc:sldMk cId="4157788945" sldId="339"/>
            <ac:spMk id="6" creationId="{301B33F0-46B0-465A-A778-ABDE48429310}"/>
          </ac:spMkLst>
        </pc:spChg>
        <pc:spChg chg="del">
          <ac:chgData name="Pheeraphat Soroschokchai" userId="ee84343de002f251" providerId="LiveId" clId="{94B3B1C5-F79E-4778-B107-61280385D160}" dt="2023-03-30T11:01:01.714" v="3" actId="478"/>
          <ac:spMkLst>
            <pc:docMk/>
            <pc:sldMk cId="4157788945" sldId="339"/>
            <ac:spMk id="11" creationId="{B88833F7-8C1E-49F1-B49F-1CD8C2FBBB4D}"/>
          </ac:spMkLst>
        </pc:spChg>
        <pc:spChg chg="mod">
          <ac:chgData name="Pheeraphat Soroschokchai" userId="ee84343de002f251" providerId="LiveId" clId="{94B3B1C5-F79E-4778-B107-61280385D160}" dt="2023-03-30T11:02:07.610" v="10" actId="1076"/>
          <ac:spMkLst>
            <pc:docMk/>
            <pc:sldMk cId="4157788945" sldId="339"/>
            <ac:spMk id="24" creationId="{145831E9-9649-40E2-A510-858E10FE5132}"/>
          </ac:spMkLst>
        </pc:spChg>
        <pc:spChg chg="mod">
          <ac:chgData name="Pheeraphat Soroschokchai" userId="ee84343de002f251" providerId="LiveId" clId="{94B3B1C5-F79E-4778-B107-61280385D160}" dt="2023-03-30T11:02:07.610" v="10" actId="1076"/>
          <ac:spMkLst>
            <pc:docMk/>
            <pc:sldMk cId="4157788945" sldId="339"/>
            <ac:spMk id="25" creationId="{2C9DD6A6-87BD-4FB3-8AFA-8E8A8762704D}"/>
          </ac:spMkLst>
        </pc:spChg>
        <pc:spChg chg="del">
          <ac:chgData name="Pheeraphat Soroschokchai" userId="ee84343de002f251" providerId="LiveId" clId="{94B3B1C5-F79E-4778-B107-61280385D160}" dt="2023-03-30T11:00:37.817" v="0" actId="478"/>
          <ac:spMkLst>
            <pc:docMk/>
            <pc:sldMk cId="4157788945" sldId="339"/>
            <ac:spMk id="27" creationId="{F7340C01-7F70-4F66-9A00-20B3A950CB3A}"/>
          </ac:spMkLst>
        </pc:spChg>
        <pc:grpChg chg="add del mod">
          <ac:chgData name="Pheeraphat Soroschokchai" userId="ee84343de002f251" providerId="LiveId" clId="{94B3B1C5-F79E-4778-B107-61280385D160}" dt="2023-03-30T11:03:33.057" v="32" actId="1076"/>
          <ac:grpSpMkLst>
            <pc:docMk/>
            <pc:sldMk cId="4157788945" sldId="339"/>
            <ac:grpSpMk id="7" creationId="{E826E3EE-6220-4B8B-BCF0-7748F6B60453}"/>
          </ac:grpSpMkLst>
        </pc:grpChg>
        <pc:grpChg chg="mod">
          <ac:chgData name="Pheeraphat Soroschokchai" userId="ee84343de002f251" providerId="LiveId" clId="{94B3B1C5-F79E-4778-B107-61280385D160}" dt="2023-03-30T11:02:07.610" v="10" actId="1076"/>
          <ac:grpSpMkLst>
            <pc:docMk/>
            <pc:sldMk cId="4157788945" sldId="339"/>
            <ac:grpSpMk id="12" creationId="{78B26FEE-FC25-49A6-8B18-F0379519FD1F}"/>
          </ac:grpSpMkLst>
        </pc:grpChg>
        <pc:grpChg chg="mod">
          <ac:chgData name="Pheeraphat Soroschokchai" userId="ee84343de002f251" providerId="LiveId" clId="{94B3B1C5-F79E-4778-B107-61280385D160}" dt="2023-03-30T11:02:07.610" v="10" actId="1076"/>
          <ac:grpSpMkLst>
            <pc:docMk/>
            <pc:sldMk cId="4157788945" sldId="339"/>
            <ac:grpSpMk id="15" creationId="{2AB73E13-FAAF-47CA-9498-499F5A8DBD0C}"/>
          </ac:grpSpMkLst>
        </pc:grpChg>
        <pc:grpChg chg="del">
          <ac:chgData name="Pheeraphat Soroschokchai" userId="ee84343de002f251" providerId="LiveId" clId="{94B3B1C5-F79E-4778-B107-61280385D160}" dt="2023-03-30T11:00:37.817" v="0" actId="478"/>
          <ac:grpSpMkLst>
            <pc:docMk/>
            <pc:sldMk cId="4157788945" sldId="339"/>
            <ac:grpSpMk id="21" creationId="{D278BA2B-1B6A-4448-935D-900512CA4067}"/>
          </ac:grpSpMkLst>
        </pc:grpChg>
      </pc:sldChg>
      <pc:sldChg chg="addSp delSp modSp add del mod">
        <pc:chgData name="Pheeraphat Soroschokchai" userId="ee84343de002f251" providerId="LiveId" clId="{94B3B1C5-F79E-4778-B107-61280385D160}" dt="2023-03-30T12:07:27.545" v="1037" actId="47"/>
        <pc:sldMkLst>
          <pc:docMk/>
          <pc:sldMk cId="894667210" sldId="340"/>
        </pc:sldMkLst>
        <pc:spChg chg="mod">
          <ac:chgData name="Pheeraphat Soroschokchai" userId="ee84343de002f251" providerId="LiveId" clId="{94B3B1C5-F79E-4778-B107-61280385D160}" dt="2023-03-30T12:06:03.780" v="997" actId="1076"/>
          <ac:spMkLst>
            <pc:docMk/>
            <pc:sldMk cId="894667210" sldId="340"/>
            <ac:spMk id="2" creationId="{D735F7F3-C1B5-4B60-A00A-4EB618DDFB5A}"/>
          </ac:spMkLst>
        </pc:spChg>
        <pc:spChg chg="mod topLvl">
          <ac:chgData name="Pheeraphat Soroschokchai" userId="ee84343de002f251" providerId="LiveId" clId="{94B3B1C5-F79E-4778-B107-61280385D160}" dt="2023-03-30T12:06:15.708" v="1001" actId="1037"/>
          <ac:spMkLst>
            <pc:docMk/>
            <pc:sldMk cId="894667210" sldId="340"/>
            <ac:spMk id="3" creationId="{FB870DDD-4D7B-45EB-95A1-46D2C51F6C9A}"/>
          </ac:spMkLst>
        </pc:spChg>
        <pc:spChg chg="mod topLvl">
          <ac:chgData name="Pheeraphat Soroschokchai" userId="ee84343de002f251" providerId="LiveId" clId="{94B3B1C5-F79E-4778-B107-61280385D160}" dt="2023-03-30T12:06:15.708" v="1001" actId="1037"/>
          <ac:spMkLst>
            <pc:docMk/>
            <pc:sldMk cId="894667210" sldId="340"/>
            <ac:spMk id="4" creationId="{136C3681-7FF8-4857-AA31-6A85ACF5A4C5}"/>
          </ac:spMkLst>
        </pc:spChg>
        <pc:spChg chg="mod topLvl">
          <ac:chgData name="Pheeraphat Soroschokchai" userId="ee84343de002f251" providerId="LiveId" clId="{94B3B1C5-F79E-4778-B107-61280385D160}" dt="2023-03-30T12:06:15.708" v="1001" actId="1037"/>
          <ac:spMkLst>
            <pc:docMk/>
            <pc:sldMk cId="894667210" sldId="340"/>
            <ac:spMk id="5" creationId="{0B90F43C-C605-44DC-8879-B08817CE1971}"/>
          </ac:spMkLst>
        </pc:spChg>
        <pc:spChg chg="del mod topLvl">
          <ac:chgData name="Pheeraphat Soroschokchai" userId="ee84343de002f251" providerId="LiveId" clId="{94B3B1C5-F79E-4778-B107-61280385D160}" dt="2023-03-30T12:06:06.810" v="998" actId="478"/>
          <ac:spMkLst>
            <pc:docMk/>
            <pc:sldMk cId="894667210" sldId="340"/>
            <ac:spMk id="6" creationId="{AA2E6B25-B829-457B-9AFF-C35550870C7F}"/>
          </ac:spMkLst>
        </pc:spChg>
        <pc:spChg chg="del mod topLvl">
          <ac:chgData name="Pheeraphat Soroschokchai" userId="ee84343de002f251" providerId="LiveId" clId="{94B3B1C5-F79E-4778-B107-61280385D160}" dt="2023-03-30T12:06:06.810" v="998" actId="478"/>
          <ac:spMkLst>
            <pc:docMk/>
            <pc:sldMk cId="894667210" sldId="340"/>
            <ac:spMk id="7" creationId="{B5D8E232-EC4C-4CB1-9D3D-810000DB5375}"/>
          </ac:spMkLst>
        </pc:spChg>
        <pc:spChg chg="mod topLvl">
          <ac:chgData name="Pheeraphat Soroschokchai" userId="ee84343de002f251" providerId="LiveId" clId="{94B3B1C5-F79E-4778-B107-61280385D160}" dt="2023-03-30T12:06:15.708" v="1001" actId="1037"/>
          <ac:spMkLst>
            <pc:docMk/>
            <pc:sldMk cId="894667210" sldId="340"/>
            <ac:spMk id="8" creationId="{FBE276E4-4384-43DA-988E-3CCC2B699221}"/>
          </ac:spMkLst>
        </pc:spChg>
        <pc:spChg chg="mod topLvl">
          <ac:chgData name="Pheeraphat Soroschokchai" userId="ee84343de002f251" providerId="LiveId" clId="{94B3B1C5-F79E-4778-B107-61280385D160}" dt="2023-03-30T12:06:15.708" v="1001" actId="1037"/>
          <ac:spMkLst>
            <pc:docMk/>
            <pc:sldMk cId="894667210" sldId="340"/>
            <ac:spMk id="9" creationId="{465FEFF2-8D71-4BC3-9E2D-12581637272B}"/>
          </ac:spMkLst>
        </pc:spChg>
        <pc:spChg chg="mod topLvl">
          <ac:chgData name="Pheeraphat Soroschokchai" userId="ee84343de002f251" providerId="LiveId" clId="{94B3B1C5-F79E-4778-B107-61280385D160}" dt="2023-03-30T12:06:15.708" v="1001" actId="1037"/>
          <ac:spMkLst>
            <pc:docMk/>
            <pc:sldMk cId="894667210" sldId="340"/>
            <ac:spMk id="10" creationId="{310F60C4-D623-491D-A373-2B5FAD69370F}"/>
          </ac:spMkLst>
        </pc:spChg>
        <pc:spChg chg="mod">
          <ac:chgData name="Pheeraphat Soroschokchai" userId="ee84343de002f251" providerId="LiveId" clId="{94B3B1C5-F79E-4778-B107-61280385D160}" dt="2023-03-30T11:56:31.062" v="921" actId="403"/>
          <ac:spMkLst>
            <pc:docMk/>
            <pc:sldMk cId="894667210" sldId="340"/>
            <ac:spMk id="13" creationId="{CAA23002-538F-489A-A0AE-F943FA1D78AC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14" creationId="{90EE2989-9910-4DBB-89B5-17C8E556F974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15" creationId="{5ECD5326-D77F-43EE-88B2-B8DD8D7DA316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18" creationId="{68DABA19-1304-4149-8A7C-4F38D0079AED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19" creationId="{A5D477B0-550B-49A1-8CB5-F4DF843727E6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20" creationId="{7117E410-4C7A-43CB-85E3-074B9040A110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23" creationId="{DE52E13A-E289-4018-BA6D-56D1C7169970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24" creationId="{60FF4966-026B-4EF3-8582-5AA13C9DB449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25" creationId="{69358D17-1423-46B2-BE73-953D1E958C28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28" creationId="{AF8D53AD-8515-4DBD-BA27-85272D969810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29" creationId="{1E1EE7EF-518E-48BA-98F6-754EBE9E4882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30" creationId="{6E7417E2-3A2D-44A8-9716-46C62D9DD171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33" creationId="{0FE5E9B1-326F-44EC-8887-7CC215604535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34" creationId="{04F9B690-D842-4C4D-BCB1-4ACC5D2D50A0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35" creationId="{65BCAA27-E8EB-4145-8766-5AE8B55822C7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38" creationId="{B07FBB21-B57E-4964-9167-1869961512E0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39" creationId="{426ED1D6-AF16-4FE4-B485-E2B7AC84C5BD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40" creationId="{F3FB564F-DF57-4259-AEA9-2F686A08C868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43" creationId="{DCDECA4F-F1D5-4DE9-9E5B-12D6FB075E9F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44" creationId="{BE0A5B21-D6B6-428C-A4A3-57931A8330E9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45" creationId="{DA6FF8B0-9E86-4ADA-971D-C10925460432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48" creationId="{23701951-3C03-4C1A-B838-E7C62F58A055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49" creationId="{D35E6319-A885-4FDC-AA0C-9A0CC2A726D0}"/>
          </ac:spMkLst>
        </pc:spChg>
        <pc:spChg chg="mod">
          <ac:chgData name="Pheeraphat Soroschokchai" userId="ee84343de002f251" providerId="LiveId" clId="{94B3B1C5-F79E-4778-B107-61280385D160}" dt="2023-03-30T11:56:06.654" v="915" actId="165"/>
          <ac:spMkLst>
            <pc:docMk/>
            <pc:sldMk cId="894667210" sldId="340"/>
            <ac:spMk id="50" creationId="{D5D7A40D-4FEF-4CA0-8ABB-5FFE5A11E0C7}"/>
          </ac:spMkLst>
        </pc:spChg>
        <pc:spChg chg="del mod topLvl">
          <ac:chgData name="Pheeraphat Soroschokchai" userId="ee84343de002f251" providerId="LiveId" clId="{94B3B1C5-F79E-4778-B107-61280385D160}" dt="2023-03-30T12:06:06.810" v="998" actId="478"/>
          <ac:spMkLst>
            <pc:docMk/>
            <pc:sldMk cId="894667210" sldId="340"/>
            <ac:spMk id="51" creationId="{B5594799-7004-41C7-AF8E-FF1710DFE17F}"/>
          </ac:spMkLst>
        </pc:spChg>
        <pc:spChg chg="mod topLvl">
          <ac:chgData name="Pheeraphat Soroschokchai" userId="ee84343de002f251" providerId="LiveId" clId="{94B3B1C5-F79E-4778-B107-61280385D160}" dt="2023-03-30T12:06:15.708" v="1001" actId="1037"/>
          <ac:spMkLst>
            <pc:docMk/>
            <pc:sldMk cId="894667210" sldId="340"/>
            <ac:spMk id="52" creationId="{214319B8-062D-49CC-A5B3-766975AA99D6}"/>
          </ac:spMkLst>
        </pc:spChg>
        <pc:spChg chg="mod topLvl">
          <ac:chgData name="Pheeraphat Soroschokchai" userId="ee84343de002f251" providerId="LiveId" clId="{94B3B1C5-F79E-4778-B107-61280385D160}" dt="2023-03-30T12:06:15.708" v="1001" actId="1037"/>
          <ac:spMkLst>
            <pc:docMk/>
            <pc:sldMk cId="894667210" sldId="340"/>
            <ac:spMk id="53" creationId="{50873F8C-7B52-4880-AE02-CC5D7733EA12}"/>
          </ac:spMkLst>
        </pc:spChg>
        <pc:spChg chg="mod topLvl">
          <ac:chgData name="Pheeraphat Soroschokchai" userId="ee84343de002f251" providerId="LiveId" clId="{94B3B1C5-F79E-4778-B107-61280385D160}" dt="2023-03-30T12:06:15.708" v="1001" actId="1037"/>
          <ac:spMkLst>
            <pc:docMk/>
            <pc:sldMk cId="894667210" sldId="340"/>
            <ac:spMk id="54" creationId="{313479D4-59AB-4CE8-BCB3-7C027A00CBA4}"/>
          </ac:spMkLst>
        </pc:spChg>
        <pc:grpChg chg="del mod topLvl">
          <ac:chgData name="Pheeraphat Soroschokchai" userId="ee84343de002f251" providerId="LiveId" clId="{94B3B1C5-F79E-4778-B107-61280385D160}" dt="2023-03-30T12:06:06.810" v="998" actId="478"/>
          <ac:grpSpMkLst>
            <pc:docMk/>
            <pc:sldMk cId="894667210" sldId="340"/>
            <ac:grpSpMk id="11" creationId="{586AAE30-E066-4739-B5A6-30A8F87CF887}"/>
          </ac:grpSpMkLst>
        </pc:grpChg>
        <pc:grpChg chg="mod">
          <ac:chgData name="Pheeraphat Soroschokchai" userId="ee84343de002f251" providerId="LiveId" clId="{94B3B1C5-F79E-4778-B107-61280385D160}" dt="2023-03-30T11:56:06.654" v="915" actId="165"/>
          <ac:grpSpMkLst>
            <pc:docMk/>
            <pc:sldMk cId="894667210" sldId="340"/>
            <ac:grpSpMk id="12" creationId="{E41F00E1-EC62-408F-BEE1-882DCECB199D}"/>
          </ac:grpSpMkLst>
        </pc:grpChg>
        <pc:grpChg chg="del mod topLvl">
          <ac:chgData name="Pheeraphat Soroschokchai" userId="ee84343de002f251" providerId="LiveId" clId="{94B3B1C5-F79E-4778-B107-61280385D160}" dt="2023-03-30T11:56:27.369" v="917" actId="478"/>
          <ac:grpSpMkLst>
            <pc:docMk/>
            <pc:sldMk cId="894667210" sldId="340"/>
            <ac:grpSpMk id="16" creationId="{33D1085B-6BE6-4903-9F35-A6073F85E0BC}"/>
          </ac:grpSpMkLst>
        </pc:grpChg>
        <pc:grpChg chg="mod">
          <ac:chgData name="Pheeraphat Soroschokchai" userId="ee84343de002f251" providerId="LiveId" clId="{94B3B1C5-F79E-4778-B107-61280385D160}" dt="2023-03-30T11:56:06.654" v="915" actId="165"/>
          <ac:grpSpMkLst>
            <pc:docMk/>
            <pc:sldMk cId="894667210" sldId="340"/>
            <ac:grpSpMk id="17" creationId="{BAD32117-2947-474F-BE58-563938B1B8C3}"/>
          </ac:grpSpMkLst>
        </pc:grpChg>
        <pc:grpChg chg="del mod topLvl">
          <ac:chgData name="Pheeraphat Soroschokchai" userId="ee84343de002f251" providerId="LiveId" clId="{94B3B1C5-F79E-4778-B107-61280385D160}" dt="2023-03-30T11:57:33.861" v="927" actId="478"/>
          <ac:grpSpMkLst>
            <pc:docMk/>
            <pc:sldMk cId="894667210" sldId="340"/>
            <ac:grpSpMk id="21" creationId="{EBEFEB06-0596-477A-85AA-EAB04536F934}"/>
          </ac:grpSpMkLst>
        </pc:grpChg>
        <pc:grpChg chg="mod">
          <ac:chgData name="Pheeraphat Soroschokchai" userId="ee84343de002f251" providerId="LiveId" clId="{94B3B1C5-F79E-4778-B107-61280385D160}" dt="2023-03-30T11:56:06.654" v="915" actId="165"/>
          <ac:grpSpMkLst>
            <pc:docMk/>
            <pc:sldMk cId="894667210" sldId="340"/>
            <ac:grpSpMk id="22" creationId="{378A3C59-989E-477A-9462-63E8A3929EAA}"/>
          </ac:grpSpMkLst>
        </pc:grpChg>
        <pc:grpChg chg="del mod topLvl">
          <ac:chgData name="Pheeraphat Soroschokchai" userId="ee84343de002f251" providerId="LiveId" clId="{94B3B1C5-F79E-4778-B107-61280385D160}" dt="2023-03-30T11:56:44.921" v="923" actId="478"/>
          <ac:grpSpMkLst>
            <pc:docMk/>
            <pc:sldMk cId="894667210" sldId="340"/>
            <ac:grpSpMk id="26" creationId="{004AE91D-BB5C-434C-8548-6CEF39D8D079}"/>
          </ac:grpSpMkLst>
        </pc:grpChg>
        <pc:grpChg chg="mod">
          <ac:chgData name="Pheeraphat Soroschokchai" userId="ee84343de002f251" providerId="LiveId" clId="{94B3B1C5-F79E-4778-B107-61280385D160}" dt="2023-03-30T11:56:06.654" v="915" actId="165"/>
          <ac:grpSpMkLst>
            <pc:docMk/>
            <pc:sldMk cId="894667210" sldId="340"/>
            <ac:grpSpMk id="27" creationId="{C6F5B2AC-ED19-4A1E-AA7E-07FD8C3C8711}"/>
          </ac:grpSpMkLst>
        </pc:grpChg>
        <pc:grpChg chg="mod topLvl">
          <ac:chgData name="Pheeraphat Soroschokchai" userId="ee84343de002f251" providerId="LiveId" clId="{94B3B1C5-F79E-4778-B107-61280385D160}" dt="2023-03-30T12:06:15.708" v="1001" actId="1037"/>
          <ac:grpSpMkLst>
            <pc:docMk/>
            <pc:sldMk cId="894667210" sldId="340"/>
            <ac:grpSpMk id="31" creationId="{BFE2062A-888D-4820-B4D7-2540C7B632F6}"/>
          </ac:grpSpMkLst>
        </pc:grpChg>
        <pc:grpChg chg="mod">
          <ac:chgData name="Pheeraphat Soroschokchai" userId="ee84343de002f251" providerId="LiveId" clId="{94B3B1C5-F79E-4778-B107-61280385D160}" dt="2023-03-30T11:56:06.654" v="915" actId="165"/>
          <ac:grpSpMkLst>
            <pc:docMk/>
            <pc:sldMk cId="894667210" sldId="340"/>
            <ac:grpSpMk id="32" creationId="{D60D82B6-6104-474E-AE15-A55DC2849C96}"/>
          </ac:grpSpMkLst>
        </pc:grpChg>
        <pc:grpChg chg="mod topLvl">
          <ac:chgData name="Pheeraphat Soroschokchai" userId="ee84343de002f251" providerId="LiveId" clId="{94B3B1C5-F79E-4778-B107-61280385D160}" dt="2023-03-30T12:06:15.708" v="1001" actId="1037"/>
          <ac:grpSpMkLst>
            <pc:docMk/>
            <pc:sldMk cId="894667210" sldId="340"/>
            <ac:grpSpMk id="36" creationId="{D1F4EFC2-7742-42DF-A531-D612E8505529}"/>
          </ac:grpSpMkLst>
        </pc:grpChg>
        <pc:grpChg chg="mod">
          <ac:chgData name="Pheeraphat Soroschokchai" userId="ee84343de002f251" providerId="LiveId" clId="{94B3B1C5-F79E-4778-B107-61280385D160}" dt="2023-03-30T11:56:06.654" v="915" actId="165"/>
          <ac:grpSpMkLst>
            <pc:docMk/>
            <pc:sldMk cId="894667210" sldId="340"/>
            <ac:grpSpMk id="37" creationId="{D9F203B0-8F2B-4A94-87E5-FF2877562624}"/>
          </ac:grpSpMkLst>
        </pc:grpChg>
        <pc:grpChg chg="mod topLvl">
          <ac:chgData name="Pheeraphat Soroschokchai" userId="ee84343de002f251" providerId="LiveId" clId="{94B3B1C5-F79E-4778-B107-61280385D160}" dt="2023-03-30T12:06:15.708" v="1001" actId="1037"/>
          <ac:grpSpMkLst>
            <pc:docMk/>
            <pc:sldMk cId="894667210" sldId="340"/>
            <ac:grpSpMk id="41" creationId="{603E616C-F452-473B-9EC4-D46CA10476E7}"/>
          </ac:grpSpMkLst>
        </pc:grpChg>
        <pc:grpChg chg="mod">
          <ac:chgData name="Pheeraphat Soroschokchai" userId="ee84343de002f251" providerId="LiveId" clId="{94B3B1C5-F79E-4778-B107-61280385D160}" dt="2023-03-30T11:56:06.654" v="915" actId="165"/>
          <ac:grpSpMkLst>
            <pc:docMk/>
            <pc:sldMk cId="894667210" sldId="340"/>
            <ac:grpSpMk id="42" creationId="{91EE3533-BF36-4FFE-AAC9-AEC0007C9BA2}"/>
          </ac:grpSpMkLst>
        </pc:grpChg>
        <pc:grpChg chg="mod topLvl">
          <ac:chgData name="Pheeraphat Soroschokchai" userId="ee84343de002f251" providerId="LiveId" clId="{94B3B1C5-F79E-4778-B107-61280385D160}" dt="2023-03-30T12:06:15.708" v="1001" actId="1037"/>
          <ac:grpSpMkLst>
            <pc:docMk/>
            <pc:sldMk cId="894667210" sldId="340"/>
            <ac:grpSpMk id="46" creationId="{C9C33C01-0AD0-4E03-BE72-7349BD54BD90}"/>
          </ac:grpSpMkLst>
        </pc:grpChg>
        <pc:grpChg chg="mod">
          <ac:chgData name="Pheeraphat Soroschokchai" userId="ee84343de002f251" providerId="LiveId" clId="{94B3B1C5-F79E-4778-B107-61280385D160}" dt="2023-03-30T11:56:06.654" v="915" actId="165"/>
          <ac:grpSpMkLst>
            <pc:docMk/>
            <pc:sldMk cId="894667210" sldId="340"/>
            <ac:grpSpMk id="47" creationId="{A2585EF1-2CE0-410F-AADC-B2D55802F256}"/>
          </ac:grpSpMkLst>
        </pc:grpChg>
        <pc:grpChg chg="add del mod">
          <ac:chgData name="Pheeraphat Soroschokchai" userId="ee84343de002f251" providerId="LiveId" clId="{94B3B1C5-F79E-4778-B107-61280385D160}" dt="2023-03-30T11:56:06.654" v="915" actId="165"/>
          <ac:grpSpMkLst>
            <pc:docMk/>
            <pc:sldMk cId="894667210" sldId="340"/>
            <ac:grpSpMk id="55" creationId="{9E33EF84-55E7-5B89-47E4-879401E9253C}"/>
          </ac:grpSpMkLst>
        </pc:grpChg>
        <pc:grpChg chg="del">
          <ac:chgData name="Pheeraphat Soroschokchai" userId="ee84343de002f251" providerId="LiveId" clId="{94B3B1C5-F79E-4778-B107-61280385D160}" dt="2023-03-30T11:55:37.164" v="910" actId="165"/>
          <ac:grpSpMkLst>
            <pc:docMk/>
            <pc:sldMk cId="894667210" sldId="340"/>
            <ac:grpSpMk id="68" creationId="{C366E6FE-5AF6-6374-5B8C-42867F39DF94}"/>
          </ac:grpSpMkLst>
        </pc:grpChg>
      </pc:sldChg>
      <pc:sldChg chg="addSp delSp modSp del mod ord">
        <pc:chgData name="Pheeraphat Soroschokchai" userId="ee84343de002f251" providerId="LiveId" clId="{94B3B1C5-F79E-4778-B107-61280385D160}" dt="2023-03-30T11:55:13.281" v="905" actId="2696"/>
        <pc:sldMkLst>
          <pc:docMk/>
          <pc:sldMk cId="3183651750" sldId="340"/>
        </pc:sldMkLst>
        <pc:spChg chg="mod">
          <ac:chgData name="Pheeraphat Soroschokchai" userId="ee84343de002f251" providerId="LiveId" clId="{94B3B1C5-F79E-4778-B107-61280385D160}" dt="2023-03-30T11:54:25.537" v="894" actId="1076"/>
          <ac:spMkLst>
            <pc:docMk/>
            <pc:sldMk cId="3183651750" sldId="340"/>
            <ac:spMk id="2" creationId="{D735F7F3-C1B5-4B60-A00A-4EB618DDFB5A}"/>
          </ac:spMkLst>
        </pc:spChg>
        <pc:spChg chg="add del mod">
          <ac:chgData name="Pheeraphat Soroschokchai" userId="ee84343de002f251" providerId="LiveId" clId="{94B3B1C5-F79E-4778-B107-61280385D160}" dt="2023-03-30T11:54:40.237" v="898" actId="164"/>
          <ac:spMkLst>
            <pc:docMk/>
            <pc:sldMk cId="3183651750" sldId="340"/>
            <ac:spMk id="3" creationId="{FB870DDD-4D7B-45EB-95A1-46D2C51F6C9A}"/>
          </ac:spMkLst>
        </pc:spChg>
        <pc:spChg chg="mod">
          <ac:chgData name="Pheeraphat Soroschokchai" userId="ee84343de002f251" providerId="LiveId" clId="{94B3B1C5-F79E-4778-B107-61280385D160}" dt="2023-03-30T11:54:40.237" v="898" actId="164"/>
          <ac:spMkLst>
            <pc:docMk/>
            <pc:sldMk cId="3183651750" sldId="340"/>
            <ac:spMk id="4" creationId="{136C3681-7FF8-4857-AA31-6A85ACF5A4C5}"/>
          </ac:spMkLst>
        </pc:spChg>
        <pc:spChg chg="mod">
          <ac:chgData name="Pheeraphat Soroschokchai" userId="ee84343de002f251" providerId="LiveId" clId="{94B3B1C5-F79E-4778-B107-61280385D160}" dt="2023-03-30T11:54:40.237" v="898" actId="164"/>
          <ac:spMkLst>
            <pc:docMk/>
            <pc:sldMk cId="3183651750" sldId="340"/>
            <ac:spMk id="5" creationId="{0B90F43C-C605-44DC-8879-B08817CE1971}"/>
          </ac:spMkLst>
        </pc:spChg>
        <pc:spChg chg="mod">
          <ac:chgData name="Pheeraphat Soroschokchai" userId="ee84343de002f251" providerId="LiveId" clId="{94B3B1C5-F79E-4778-B107-61280385D160}" dt="2023-03-30T11:54:40.237" v="898" actId="164"/>
          <ac:spMkLst>
            <pc:docMk/>
            <pc:sldMk cId="3183651750" sldId="340"/>
            <ac:spMk id="6" creationId="{AA2E6B25-B829-457B-9AFF-C35550870C7F}"/>
          </ac:spMkLst>
        </pc:spChg>
        <pc:spChg chg="mod">
          <ac:chgData name="Pheeraphat Soroschokchai" userId="ee84343de002f251" providerId="LiveId" clId="{94B3B1C5-F79E-4778-B107-61280385D160}" dt="2023-03-30T11:54:40.237" v="898" actId="164"/>
          <ac:spMkLst>
            <pc:docMk/>
            <pc:sldMk cId="3183651750" sldId="340"/>
            <ac:spMk id="7" creationId="{B5D8E232-EC4C-4CB1-9D3D-810000DB5375}"/>
          </ac:spMkLst>
        </pc:spChg>
        <pc:spChg chg="mod">
          <ac:chgData name="Pheeraphat Soroschokchai" userId="ee84343de002f251" providerId="LiveId" clId="{94B3B1C5-F79E-4778-B107-61280385D160}" dt="2023-03-30T11:54:40.237" v="898" actId="164"/>
          <ac:spMkLst>
            <pc:docMk/>
            <pc:sldMk cId="3183651750" sldId="340"/>
            <ac:spMk id="8" creationId="{FBE276E4-4384-43DA-988E-3CCC2B699221}"/>
          </ac:spMkLst>
        </pc:spChg>
        <pc:spChg chg="mod">
          <ac:chgData name="Pheeraphat Soroschokchai" userId="ee84343de002f251" providerId="LiveId" clId="{94B3B1C5-F79E-4778-B107-61280385D160}" dt="2023-03-30T11:54:40.237" v="898" actId="164"/>
          <ac:spMkLst>
            <pc:docMk/>
            <pc:sldMk cId="3183651750" sldId="340"/>
            <ac:spMk id="9" creationId="{465FEFF2-8D71-4BC3-9E2D-12581637272B}"/>
          </ac:spMkLst>
        </pc:spChg>
        <pc:spChg chg="add del mod">
          <ac:chgData name="Pheeraphat Soroschokchai" userId="ee84343de002f251" providerId="LiveId" clId="{94B3B1C5-F79E-4778-B107-61280385D160}" dt="2023-03-30T11:54:40.237" v="898" actId="164"/>
          <ac:spMkLst>
            <pc:docMk/>
            <pc:sldMk cId="3183651750" sldId="340"/>
            <ac:spMk id="10" creationId="{310F60C4-D623-491D-A373-2B5FAD69370F}"/>
          </ac:spMkLst>
        </pc:spChg>
        <pc:spChg chg="mod">
          <ac:chgData name="Pheeraphat Soroschokchai" userId="ee84343de002f251" providerId="LiveId" clId="{94B3B1C5-F79E-4778-B107-61280385D160}" dt="2023-03-30T11:54:40.237" v="898" actId="164"/>
          <ac:spMkLst>
            <pc:docMk/>
            <pc:sldMk cId="3183651750" sldId="340"/>
            <ac:spMk id="51" creationId="{B5594799-7004-41C7-AF8E-FF1710DFE17F}"/>
          </ac:spMkLst>
        </pc:spChg>
        <pc:spChg chg="mod">
          <ac:chgData name="Pheeraphat Soroschokchai" userId="ee84343de002f251" providerId="LiveId" clId="{94B3B1C5-F79E-4778-B107-61280385D160}" dt="2023-03-30T11:54:40.237" v="898" actId="164"/>
          <ac:spMkLst>
            <pc:docMk/>
            <pc:sldMk cId="3183651750" sldId="340"/>
            <ac:spMk id="52" creationId="{214319B8-062D-49CC-A5B3-766975AA99D6}"/>
          </ac:spMkLst>
        </pc:spChg>
        <pc:spChg chg="mod">
          <ac:chgData name="Pheeraphat Soroschokchai" userId="ee84343de002f251" providerId="LiveId" clId="{94B3B1C5-F79E-4778-B107-61280385D160}" dt="2023-03-30T11:54:40.237" v="898" actId="164"/>
          <ac:spMkLst>
            <pc:docMk/>
            <pc:sldMk cId="3183651750" sldId="340"/>
            <ac:spMk id="53" creationId="{50873F8C-7B52-4880-AE02-CC5D7733EA12}"/>
          </ac:spMkLst>
        </pc:spChg>
        <pc:spChg chg="mod">
          <ac:chgData name="Pheeraphat Soroschokchai" userId="ee84343de002f251" providerId="LiveId" clId="{94B3B1C5-F79E-4778-B107-61280385D160}" dt="2023-03-30T11:54:40.237" v="898" actId="164"/>
          <ac:spMkLst>
            <pc:docMk/>
            <pc:sldMk cId="3183651750" sldId="340"/>
            <ac:spMk id="54" creationId="{313479D4-59AB-4CE8-BCB3-7C027A00CBA4}"/>
          </ac:spMkLst>
        </pc:spChg>
        <pc:spChg chg="del">
          <ac:chgData name="Pheeraphat Soroschokchai" userId="ee84343de002f251" providerId="LiveId" clId="{94B3B1C5-F79E-4778-B107-61280385D160}" dt="2023-03-30T11:54:28.620" v="895" actId="478"/>
          <ac:spMkLst>
            <pc:docMk/>
            <pc:sldMk cId="3183651750" sldId="340"/>
            <ac:spMk id="55" creationId="{4318B3EE-43BA-4199-A8EC-5D3F21C78718}"/>
          </ac:spMkLst>
        </pc:spChg>
        <pc:spChg chg="del">
          <ac:chgData name="Pheeraphat Soroschokchai" userId="ee84343de002f251" providerId="LiveId" clId="{94B3B1C5-F79E-4778-B107-61280385D160}" dt="2023-03-30T11:54:28.620" v="895" actId="478"/>
          <ac:spMkLst>
            <pc:docMk/>
            <pc:sldMk cId="3183651750" sldId="340"/>
            <ac:spMk id="56" creationId="{6E0520A3-981C-4F87-8F86-4266BC0364A4}"/>
          </ac:spMkLst>
        </pc:spChg>
        <pc:spChg chg="del">
          <ac:chgData name="Pheeraphat Soroschokchai" userId="ee84343de002f251" providerId="LiveId" clId="{94B3B1C5-F79E-4778-B107-61280385D160}" dt="2023-03-30T11:54:28.620" v="895" actId="478"/>
          <ac:spMkLst>
            <pc:docMk/>
            <pc:sldMk cId="3183651750" sldId="340"/>
            <ac:spMk id="67" creationId="{1323135A-6325-4B87-8400-448CB3E77B66}"/>
          </ac:spMkLst>
        </pc:spChg>
        <pc:grpChg chg="mod">
          <ac:chgData name="Pheeraphat Soroschokchai" userId="ee84343de002f251" providerId="LiveId" clId="{94B3B1C5-F79E-4778-B107-61280385D160}" dt="2023-03-30T11:54:40.237" v="898" actId="164"/>
          <ac:grpSpMkLst>
            <pc:docMk/>
            <pc:sldMk cId="3183651750" sldId="340"/>
            <ac:grpSpMk id="11" creationId="{586AAE30-E066-4739-B5A6-30A8F87CF887}"/>
          </ac:grpSpMkLst>
        </pc:grpChg>
        <pc:grpChg chg="mod">
          <ac:chgData name="Pheeraphat Soroschokchai" userId="ee84343de002f251" providerId="LiveId" clId="{94B3B1C5-F79E-4778-B107-61280385D160}" dt="2023-03-30T11:54:40.237" v="898" actId="164"/>
          <ac:grpSpMkLst>
            <pc:docMk/>
            <pc:sldMk cId="3183651750" sldId="340"/>
            <ac:grpSpMk id="16" creationId="{33D1085B-6BE6-4903-9F35-A6073F85E0BC}"/>
          </ac:grpSpMkLst>
        </pc:grpChg>
        <pc:grpChg chg="mod">
          <ac:chgData name="Pheeraphat Soroschokchai" userId="ee84343de002f251" providerId="LiveId" clId="{94B3B1C5-F79E-4778-B107-61280385D160}" dt="2023-03-30T11:54:40.237" v="898" actId="164"/>
          <ac:grpSpMkLst>
            <pc:docMk/>
            <pc:sldMk cId="3183651750" sldId="340"/>
            <ac:grpSpMk id="21" creationId="{EBEFEB06-0596-477A-85AA-EAB04536F934}"/>
          </ac:grpSpMkLst>
        </pc:grpChg>
        <pc:grpChg chg="mod">
          <ac:chgData name="Pheeraphat Soroschokchai" userId="ee84343de002f251" providerId="LiveId" clId="{94B3B1C5-F79E-4778-B107-61280385D160}" dt="2023-03-30T11:54:40.237" v="898" actId="164"/>
          <ac:grpSpMkLst>
            <pc:docMk/>
            <pc:sldMk cId="3183651750" sldId="340"/>
            <ac:grpSpMk id="26" creationId="{004AE91D-BB5C-434C-8548-6CEF39D8D079}"/>
          </ac:grpSpMkLst>
        </pc:grpChg>
        <pc:grpChg chg="mod">
          <ac:chgData name="Pheeraphat Soroschokchai" userId="ee84343de002f251" providerId="LiveId" clId="{94B3B1C5-F79E-4778-B107-61280385D160}" dt="2023-03-30T11:54:40.237" v="898" actId="164"/>
          <ac:grpSpMkLst>
            <pc:docMk/>
            <pc:sldMk cId="3183651750" sldId="340"/>
            <ac:grpSpMk id="31" creationId="{BFE2062A-888D-4820-B4D7-2540C7B632F6}"/>
          </ac:grpSpMkLst>
        </pc:grpChg>
        <pc:grpChg chg="mod">
          <ac:chgData name="Pheeraphat Soroschokchai" userId="ee84343de002f251" providerId="LiveId" clId="{94B3B1C5-F79E-4778-B107-61280385D160}" dt="2023-03-30T11:54:40.237" v="898" actId="164"/>
          <ac:grpSpMkLst>
            <pc:docMk/>
            <pc:sldMk cId="3183651750" sldId="340"/>
            <ac:grpSpMk id="36" creationId="{D1F4EFC2-7742-42DF-A531-D612E8505529}"/>
          </ac:grpSpMkLst>
        </pc:grpChg>
        <pc:grpChg chg="mod">
          <ac:chgData name="Pheeraphat Soroschokchai" userId="ee84343de002f251" providerId="LiveId" clId="{94B3B1C5-F79E-4778-B107-61280385D160}" dt="2023-03-30T11:54:40.237" v="898" actId="164"/>
          <ac:grpSpMkLst>
            <pc:docMk/>
            <pc:sldMk cId="3183651750" sldId="340"/>
            <ac:grpSpMk id="41" creationId="{603E616C-F452-473B-9EC4-D46CA10476E7}"/>
          </ac:grpSpMkLst>
        </pc:grpChg>
        <pc:grpChg chg="mod">
          <ac:chgData name="Pheeraphat Soroschokchai" userId="ee84343de002f251" providerId="LiveId" clId="{94B3B1C5-F79E-4778-B107-61280385D160}" dt="2023-03-30T11:54:40.237" v="898" actId="164"/>
          <ac:grpSpMkLst>
            <pc:docMk/>
            <pc:sldMk cId="3183651750" sldId="340"/>
            <ac:grpSpMk id="46" creationId="{C9C33C01-0AD0-4E03-BE72-7349BD54BD90}"/>
          </ac:grpSpMkLst>
        </pc:grpChg>
        <pc:grpChg chg="del">
          <ac:chgData name="Pheeraphat Soroschokchai" userId="ee84343de002f251" providerId="LiveId" clId="{94B3B1C5-F79E-4778-B107-61280385D160}" dt="2023-03-30T11:54:28.620" v="895" actId="478"/>
          <ac:grpSpMkLst>
            <pc:docMk/>
            <pc:sldMk cId="3183651750" sldId="340"/>
            <ac:grpSpMk id="57" creationId="{E9FCC229-AA7F-4CB6-B41C-2ED739DA816F}"/>
          </ac:grpSpMkLst>
        </pc:grpChg>
        <pc:grpChg chg="del">
          <ac:chgData name="Pheeraphat Soroschokchai" userId="ee84343de002f251" providerId="LiveId" clId="{94B3B1C5-F79E-4778-B107-61280385D160}" dt="2023-03-30T11:54:28.620" v="895" actId="478"/>
          <ac:grpSpMkLst>
            <pc:docMk/>
            <pc:sldMk cId="3183651750" sldId="340"/>
            <ac:grpSpMk id="62" creationId="{5B794D9B-A347-4EA2-B9BC-A80A41A3AFB7}"/>
          </ac:grpSpMkLst>
        </pc:grpChg>
        <pc:grpChg chg="add mod">
          <ac:chgData name="Pheeraphat Soroschokchai" userId="ee84343de002f251" providerId="LiveId" clId="{94B3B1C5-F79E-4778-B107-61280385D160}" dt="2023-03-30T11:54:53.193" v="902" actId="1076"/>
          <ac:grpSpMkLst>
            <pc:docMk/>
            <pc:sldMk cId="3183651750" sldId="340"/>
            <ac:grpSpMk id="68" creationId="{C366E6FE-5AF6-6374-5B8C-42867F39DF94}"/>
          </ac:grpSpMkLst>
        </pc:grpChg>
      </pc:sldChg>
      <pc:sldChg chg="del ord">
        <pc:chgData name="Pheeraphat Soroschokchai" userId="ee84343de002f251" providerId="LiveId" clId="{94B3B1C5-F79E-4778-B107-61280385D160}" dt="2023-03-30T11:44:30.661" v="717" actId="2696"/>
        <pc:sldMkLst>
          <pc:docMk/>
          <pc:sldMk cId="821656516" sldId="346"/>
        </pc:sldMkLst>
      </pc:sldChg>
      <pc:sldChg chg="delSp modSp add mod">
        <pc:chgData name="Pheeraphat Soroschokchai" userId="ee84343de002f251" providerId="LiveId" clId="{94B3B1C5-F79E-4778-B107-61280385D160}" dt="2023-03-30T15:26:10.342" v="1399" actId="478"/>
        <pc:sldMkLst>
          <pc:docMk/>
          <pc:sldMk cId="864650401" sldId="346"/>
        </pc:sldMkLst>
        <pc:spChg chg="topLvl">
          <ac:chgData name="Pheeraphat Soroschokchai" userId="ee84343de002f251" providerId="LiveId" clId="{94B3B1C5-F79E-4778-B107-61280385D160}" dt="2023-03-30T15:26:10.342" v="1399" actId="478"/>
          <ac:spMkLst>
            <pc:docMk/>
            <pc:sldMk cId="864650401" sldId="346"/>
            <ac:spMk id="9" creationId="{A11209D1-D6D2-4A73-B72D-BA783EBA6C35}"/>
          </ac:spMkLst>
        </pc:spChg>
        <pc:spChg chg="del mod topLvl">
          <ac:chgData name="Pheeraphat Soroschokchai" userId="ee84343de002f251" providerId="LiveId" clId="{94B3B1C5-F79E-4778-B107-61280385D160}" dt="2023-03-30T15:26:10.342" v="1399" actId="478"/>
          <ac:spMkLst>
            <pc:docMk/>
            <pc:sldMk cId="864650401" sldId="346"/>
            <ac:spMk id="10" creationId="{552B9087-3465-4062-8B6C-3AE83F35A6A8}"/>
          </ac:spMkLst>
        </pc:spChg>
        <pc:grpChg chg="del">
          <ac:chgData name="Pheeraphat Soroschokchai" userId="ee84343de002f251" providerId="LiveId" clId="{94B3B1C5-F79E-4778-B107-61280385D160}" dt="2023-03-30T15:26:10.342" v="1399" actId="478"/>
          <ac:grpSpMkLst>
            <pc:docMk/>
            <pc:sldMk cId="864650401" sldId="346"/>
            <ac:grpSpMk id="8" creationId="{C04A1285-9BB8-4D24-BDC4-C49C2D33C862}"/>
          </ac:grpSpMkLst>
        </pc:grpChg>
      </pc:sldChg>
      <pc:sldChg chg="delSp modSp mod ord">
        <pc:chgData name="Pheeraphat Soroschokchai" userId="ee84343de002f251" providerId="LiveId" clId="{94B3B1C5-F79E-4778-B107-61280385D160}" dt="2023-03-30T12:23:50.789" v="1396"/>
        <pc:sldMkLst>
          <pc:docMk/>
          <pc:sldMk cId="1981054599" sldId="355"/>
        </pc:sldMkLst>
        <pc:spChg chg="mod">
          <ac:chgData name="Pheeraphat Soroschokchai" userId="ee84343de002f251" providerId="LiveId" clId="{94B3B1C5-F79E-4778-B107-61280385D160}" dt="2023-03-30T11:10:46.351" v="91" actId="1076"/>
          <ac:spMkLst>
            <pc:docMk/>
            <pc:sldMk cId="1981054599" sldId="355"/>
            <ac:spMk id="5" creationId="{B02894AB-D42D-4C72-AF38-625276C2FFA8}"/>
          </ac:spMkLst>
        </pc:spChg>
        <pc:spChg chg="del">
          <ac:chgData name="Pheeraphat Soroschokchai" userId="ee84343de002f251" providerId="LiveId" clId="{94B3B1C5-F79E-4778-B107-61280385D160}" dt="2023-03-30T11:10:42.101" v="89" actId="478"/>
          <ac:spMkLst>
            <pc:docMk/>
            <pc:sldMk cId="1981054599" sldId="355"/>
            <ac:spMk id="7" creationId="{B5779C2D-D277-41F9-AEE4-43E7E94C2E05}"/>
          </ac:spMkLst>
        </pc:spChg>
        <pc:spChg chg="mod">
          <ac:chgData name="Pheeraphat Soroschokchai" userId="ee84343de002f251" providerId="LiveId" clId="{94B3B1C5-F79E-4778-B107-61280385D160}" dt="2023-03-30T11:17:30.928" v="185" actId="20577"/>
          <ac:spMkLst>
            <pc:docMk/>
            <pc:sldMk cId="1981054599" sldId="355"/>
            <ac:spMk id="11" creationId="{ADF0DB56-26DE-4005-902B-2E68ACC2F5A6}"/>
          </ac:spMkLst>
        </pc:spChg>
      </pc:sldChg>
      <pc:sldChg chg="del">
        <pc:chgData name="Pheeraphat Soroschokchai" userId="ee84343de002f251" providerId="LiveId" clId="{94B3B1C5-F79E-4778-B107-61280385D160}" dt="2023-03-30T12:12:54.338" v="1092" actId="47"/>
        <pc:sldMkLst>
          <pc:docMk/>
          <pc:sldMk cId="1285725685" sldId="366"/>
        </pc:sldMkLst>
      </pc:sldChg>
      <pc:sldChg chg="del ord">
        <pc:chgData name="Pheeraphat Soroschokchai" userId="ee84343de002f251" providerId="LiveId" clId="{94B3B1C5-F79E-4778-B107-61280385D160}" dt="2023-03-30T12:23:16.646" v="1394" actId="47"/>
        <pc:sldMkLst>
          <pc:docMk/>
          <pc:sldMk cId="3220414912" sldId="369"/>
        </pc:sldMkLst>
      </pc:sldChg>
      <pc:sldChg chg="addSp delSp modSp add mod">
        <pc:chgData name="Pheeraphat Soroschokchai" userId="ee84343de002f251" providerId="LiveId" clId="{94B3B1C5-F79E-4778-B107-61280385D160}" dt="2023-03-30T11:43:39.274" v="704" actId="20577"/>
        <pc:sldMkLst>
          <pc:docMk/>
          <pc:sldMk cId="2117479799" sldId="370"/>
        </pc:sldMkLst>
        <pc:spChg chg="mod">
          <ac:chgData name="Pheeraphat Soroschokchai" userId="ee84343de002f251" providerId="LiveId" clId="{94B3B1C5-F79E-4778-B107-61280385D160}" dt="2023-03-30T11:32:08.259" v="422" actId="20577"/>
          <ac:spMkLst>
            <pc:docMk/>
            <pc:sldMk cId="2117479799" sldId="370"/>
            <ac:spMk id="2" creationId="{D735F7F3-C1B5-4B60-A00A-4EB618DDFB5A}"/>
          </ac:spMkLst>
        </pc:spChg>
        <pc:spChg chg="mod">
          <ac:chgData name="Pheeraphat Soroschokchai" userId="ee84343de002f251" providerId="LiveId" clId="{94B3B1C5-F79E-4778-B107-61280385D160}" dt="2023-03-30T11:31:09.546" v="387" actId="1037"/>
          <ac:spMkLst>
            <pc:docMk/>
            <pc:sldMk cId="2117479799" sldId="370"/>
            <ac:spMk id="3" creationId="{187DD319-1251-483D-A953-17653BB86C4A}"/>
          </ac:spMkLst>
        </pc:spChg>
        <pc:spChg chg="mod">
          <ac:chgData name="Pheeraphat Soroschokchai" userId="ee84343de002f251" providerId="LiveId" clId="{94B3B1C5-F79E-4778-B107-61280385D160}" dt="2023-03-30T11:43:21.992" v="691" actId="14100"/>
          <ac:spMkLst>
            <pc:docMk/>
            <pc:sldMk cId="2117479799" sldId="370"/>
            <ac:spMk id="5" creationId="{B4B4007F-F4FE-4B9C-9647-EC1C1AE39489}"/>
          </ac:spMkLst>
        </pc:spChg>
        <pc:spChg chg="mod">
          <ac:chgData name="Pheeraphat Soroschokchai" userId="ee84343de002f251" providerId="LiveId" clId="{94B3B1C5-F79E-4778-B107-61280385D160}" dt="2023-03-30T11:29:53.627" v="317"/>
          <ac:spMkLst>
            <pc:docMk/>
            <pc:sldMk cId="2117479799" sldId="370"/>
            <ac:spMk id="6" creationId="{81DC61BC-C22D-457A-8CEE-BC76EC96A960}"/>
          </ac:spMkLst>
        </pc:spChg>
        <pc:spChg chg="mod">
          <ac:chgData name="Pheeraphat Soroschokchai" userId="ee84343de002f251" providerId="LiveId" clId="{94B3B1C5-F79E-4778-B107-61280385D160}" dt="2023-03-30T11:43:39.274" v="704" actId="20577"/>
          <ac:spMkLst>
            <pc:docMk/>
            <pc:sldMk cId="2117479799" sldId="370"/>
            <ac:spMk id="8" creationId="{D6EC0D5F-51F3-45E7-B25C-514A02638910}"/>
          </ac:spMkLst>
        </pc:spChg>
        <pc:spChg chg="mod">
          <ac:chgData name="Pheeraphat Soroschokchai" userId="ee84343de002f251" providerId="LiveId" clId="{94B3B1C5-F79E-4778-B107-61280385D160}" dt="2023-03-30T11:30:00.830" v="318"/>
          <ac:spMkLst>
            <pc:docMk/>
            <pc:sldMk cId="2117479799" sldId="370"/>
            <ac:spMk id="9" creationId="{18E454B2-32C1-4BAC-BBC1-25747E28EAF4}"/>
          </ac:spMkLst>
        </pc:spChg>
        <pc:spChg chg="mod">
          <ac:chgData name="Pheeraphat Soroschokchai" userId="ee84343de002f251" providerId="LiveId" clId="{94B3B1C5-F79E-4778-B107-61280385D160}" dt="2023-03-30T11:40:44.644" v="660" actId="20577"/>
          <ac:spMkLst>
            <pc:docMk/>
            <pc:sldMk cId="2117479799" sldId="370"/>
            <ac:spMk id="11" creationId="{8EB380CF-FB69-4E24-8B54-936E9D883791}"/>
          </ac:spMkLst>
        </pc:spChg>
        <pc:spChg chg="mod">
          <ac:chgData name="Pheeraphat Soroschokchai" userId="ee84343de002f251" providerId="LiveId" clId="{94B3B1C5-F79E-4778-B107-61280385D160}" dt="2023-03-30T11:29:30.416" v="316" actId="20577"/>
          <ac:spMkLst>
            <pc:docMk/>
            <pc:sldMk cId="2117479799" sldId="370"/>
            <ac:spMk id="12" creationId="{7E252B5B-2F2B-4F9D-B1FD-C5EA3759F164}"/>
          </ac:spMkLst>
        </pc:spChg>
        <pc:spChg chg="mod">
          <ac:chgData name="Pheeraphat Soroschokchai" userId="ee84343de002f251" providerId="LiveId" clId="{94B3B1C5-F79E-4778-B107-61280385D160}" dt="2023-03-30T11:33:15.036" v="533" actId="207"/>
          <ac:spMkLst>
            <pc:docMk/>
            <pc:sldMk cId="2117479799" sldId="370"/>
            <ac:spMk id="13" creationId="{0EA61712-310E-43B6-BC19-8FF5B6182D68}"/>
          </ac:spMkLst>
        </pc:spChg>
        <pc:spChg chg="mod">
          <ac:chgData name="Pheeraphat Soroschokchai" userId="ee84343de002f251" providerId="LiveId" clId="{94B3B1C5-F79E-4778-B107-61280385D160}" dt="2023-03-30T11:39:48.904" v="655" actId="122"/>
          <ac:spMkLst>
            <pc:docMk/>
            <pc:sldMk cId="2117479799" sldId="370"/>
            <ac:spMk id="15" creationId="{86666F83-EB99-4EFE-89F7-CDDE1522D139}"/>
          </ac:spMkLst>
        </pc:spChg>
        <pc:spChg chg="mod">
          <ac:chgData name="Pheeraphat Soroschokchai" userId="ee84343de002f251" providerId="LiveId" clId="{94B3B1C5-F79E-4778-B107-61280385D160}" dt="2023-03-30T11:39:50.935" v="656" actId="122"/>
          <ac:spMkLst>
            <pc:docMk/>
            <pc:sldMk cId="2117479799" sldId="370"/>
            <ac:spMk id="16" creationId="{DC4F3445-83CF-4A1D-B4E8-A849447C1C54}"/>
          </ac:spMkLst>
        </pc:spChg>
        <pc:spChg chg="add del mod">
          <ac:chgData name="Pheeraphat Soroschokchai" userId="ee84343de002f251" providerId="LiveId" clId="{94B3B1C5-F79E-4778-B107-61280385D160}" dt="2023-03-30T11:31:09.705" v="388" actId="14100"/>
          <ac:spMkLst>
            <pc:docMk/>
            <pc:sldMk cId="2117479799" sldId="370"/>
            <ac:spMk id="17" creationId="{A3FC4FCC-5004-4DE8-BD2F-6B7EB7A88940}"/>
          </ac:spMkLst>
        </pc:spChg>
        <pc:spChg chg="mod">
          <ac:chgData name="Pheeraphat Soroschokchai" userId="ee84343de002f251" providerId="LiveId" clId="{94B3B1C5-F79E-4778-B107-61280385D160}" dt="2023-03-30T11:31:09.546" v="387" actId="1037"/>
          <ac:spMkLst>
            <pc:docMk/>
            <pc:sldMk cId="2117479799" sldId="370"/>
            <ac:spMk id="18" creationId="{F691F6DB-6E10-4BA0-9AA5-204A4DFB4118}"/>
          </ac:spMkLst>
        </pc:spChg>
        <pc:spChg chg="mod">
          <ac:chgData name="Pheeraphat Soroschokchai" userId="ee84343de002f251" providerId="LiveId" clId="{94B3B1C5-F79E-4778-B107-61280385D160}" dt="2023-03-30T11:31:09.546" v="387" actId="1037"/>
          <ac:spMkLst>
            <pc:docMk/>
            <pc:sldMk cId="2117479799" sldId="370"/>
            <ac:spMk id="19" creationId="{61A73886-AA7B-4BCA-84C1-CD7169ED61E7}"/>
          </ac:spMkLst>
        </pc:spChg>
        <pc:spChg chg="mod">
          <ac:chgData name="Pheeraphat Soroschokchai" userId="ee84343de002f251" providerId="LiveId" clId="{94B3B1C5-F79E-4778-B107-61280385D160}" dt="2023-03-30T11:31:09.546" v="387" actId="1037"/>
          <ac:spMkLst>
            <pc:docMk/>
            <pc:sldMk cId="2117479799" sldId="370"/>
            <ac:spMk id="20" creationId="{BB0FEA6C-243D-4A4C-813B-4261440CF236}"/>
          </ac:spMkLst>
        </pc:spChg>
        <pc:spChg chg="mod">
          <ac:chgData name="Pheeraphat Soroschokchai" userId="ee84343de002f251" providerId="LiveId" clId="{94B3B1C5-F79E-4778-B107-61280385D160}" dt="2023-03-30T11:31:09.546" v="387" actId="1037"/>
          <ac:spMkLst>
            <pc:docMk/>
            <pc:sldMk cId="2117479799" sldId="370"/>
            <ac:spMk id="21" creationId="{02A222F2-8DF7-46BB-9734-AB55D195CC01}"/>
          </ac:spMkLst>
        </pc:spChg>
        <pc:spChg chg="mod">
          <ac:chgData name="Pheeraphat Soroschokchai" userId="ee84343de002f251" providerId="LiveId" clId="{94B3B1C5-F79E-4778-B107-61280385D160}" dt="2023-03-30T11:31:09.546" v="387" actId="1037"/>
          <ac:spMkLst>
            <pc:docMk/>
            <pc:sldMk cId="2117479799" sldId="370"/>
            <ac:spMk id="22" creationId="{53BEA14A-C2B7-49D4-8065-491DC4C7C415}"/>
          </ac:spMkLst>
        </pc:spChg>
        <pc:spChg chg="mod">
          <ac:chgData name="Pheeraphat Soroschokchai" userId="ee84343de002f251" providerId="LiveId" clId="{94B3B1C5-F79E-4778-B107-61280385D160}" dt="2023-03-30T11:31:09.546" v="387" actId="1037"/>
          <ac:spMkLst>
            <pc:docMk/>
            <pc:sldMk cId="2117479799" sldId="370"/>
            <ac:spMk id="23" creationId="{626707D8-E59E-4B38-ABE9-81EFE9BC2E17}"/>
          </ac:spMkLst>
        </pc:spChg>
        <pc:spChg chg="del mod">
          <ac:chgData name="Pheeraphat Soroschokchai" userId="ee84343de002f251" providerId="LiveId" clId="{94B3B1C5-F79E-4778-B107-61280385D160}" dt="2023-03-30T11:34:12.747" v="536" actId="478"/>
          <ac:spMkLst>
            <pc:docMk/>
            <pc:sldMk cId="2117479799" sldId="370"/>
            <ac:spMk id="24" creationId="{55BDCE99-955A-4997-B792-7FA4A294ABFF}"/>
          </ac:spMkLst>
        </pc:spChg>
        <pc:spChg chg="del mod">
          <ac:chgData name="Pheeraphat Soroschokchai" userId="ee84343de002f251" providerId="LiveId" clId="{94B3B1C5-F79E-4778-B107-61280385D160}" dt="2023-03-30T11:37:54.660" v="608" actId="478"/>
          <ac:spMkLst>
            <pc:docMk/>
            <pc:sldMk cId="2117479799" sldId="370"/>
            <ac:spMk id="25" creationId="{0447674F-AF64-41F0-8A39-0EF67A485397}"/>
          </ac:spMkLst>
        </pc:spChg>
        <pc:spChg chg="mod">
          <ac:chgData name="Pheeraphat Soroschokchai" userId="ee84343de002f251" providerId="LiveId" clId="{94B3B1C5-F79E-4778-B107-61280385D160}" dt="2023-03-30T11:31:09.334" v="386" actId="1076"/>
          <ac:spMkLst>
            <pc:docMk/>
            <pc:sldMk cId="2117479799" sldId="370"/>
            <ac:spMk id="26" creationId="{BA127DB0-9F9D-482F-B4F0-30205848C361}"/>
          </ac:spMkLst>
        </pc:spChg>
        <pc:spChg chg="del mod">
          <ac:chgData name="Pheeraphat Soroschokchai" userId="ee84343de002f251" providerId="LiveId" clId="{94B3B1C5-F79E-4778-B107-61280385D160}" dt="2023-03-30T11:36:20.126" v="591" actId="478"/>
          <ac:spMkLst>
            <pc:docMk/>
            <pc:sldMk cId="2117479799" sldId="370"/>
            <ac:spMk id="27" creationId="{6404F9EB-79CE-41BB-8CB1-066F4FBD6A39}"/>
          </ac:spMkLst>
        </pc:spChg>
        <pc:spChg chg="add del mod">
          <ac:chgData name="Pheeraphat Soroschokchai" userId="ee84343de002f251" providerId="LiveId" clId="{94B3B1C5-F79E-4778-B107-61280385D160}" dt="2023-03-30T11:31:09.137" v="385" actId="11529"/>
          <ac:spMkLst>
            <pc:docMk/>
            <pc:sldMk cId="2117479799" sldId="370"/>
            <ac:spMk id="28" creationId="{21A37297-2907-CFB1-46E6-D082F451FAB7}"/>
          </ac:spMkLst>
        </pc:spChg>
        <pc:spChg chg="add mod">
          <ac:chgData name="Pheeraphat Soroschokchai" userId="ee84343de002f251" providerId="LiveId" clId="{94B3B1C5-F79E-4778-B107-61280385D160}" dt="2023-03-30T11:35:10.013" v="586" actId="1035"/>
          <ac:spMkLst>
            <pc:docMk/>
            <pc:sldMk cId="2117479799" sldId="370"/>
            <ac:spMk id="29" creationId="{9C34CDB7-6216-245E-BC61-F2B3F5473213}"/>
          </ac:spMkLst>
        </pc:spChg>
        <pc:spChg chg="add mod">
          <ac:chgData name="Pheeraphat Soroschokchai" userId="ee84343de002f251" providerId="LiveId" clId="{94B3B1C5-F79E-4778-B107-61280385D160}" dt="2023-03-30T11:38:42.564" v="619" actId="1076"/>
          <ac:spMkLst>
            <pc:docMk/>
            <pc:sldMk cId="2117479799" sldId="370"/>
            <ac:spMk id="30" creationId="{53A61D0F-95AC-F4C9-B0C4-A6289A9A79AD}"/>
          </ac:spMkLst>
        </pc:spChg>
        <pc:spChg chg="add mod">
          <ac:chgData name="Pheeraphat Soroschokchai" userId="ee84343de002f251" providerId="LiveId" clId="{94B3B1C5-F79E-4778-B107-61280385D160}" dt="2023-03-30T11:38:37.219" v="618" actId="1076"/>
          <ac:spMkLst>
            <pc:docMk/>
            <pc:sldMk cId="2117479799" sldId="370"/>
            <ac:spMk id="32" creationId="{DA64FFD2-E119-DE08-08C0-28302ADDA15A}"/>
          </ac:spMkLst>
        </pc:spChg>
        <pc:grpChg chg="mod">
          <ac:chgData name="Pheeraphat Soroschokchai" userId="ee84343de002f251" providerId="LiveId" clId="{94B3B1C5-F79E-4778-B107-61280385D160}" dt="2023-03-30T11:42:04.593" v="668" actId="14100"/>
          <ac:grpSpMkLst>
            <pc:docMk/>
            <pc:sldMk cId="2117479799" sldId="370"/>
            <ac:grpSpMk id="4" creationId="{1E7DD54F-C308-4B2A-A4D2-144F2BEE3C60}"/>
          </ac:grpSpMkLst>
        </pc:grpChg>
        <pc:grpChg chg="mod">
          <ac:chgData name="Pheeraphat Soroschokchai" userId="ee84343de002f251" providerId="LiveId" clId="{94B3B1C5-F79E-4778-B107-61280385D160}" dt="2023-03-30T11:31:09.546" v="387" actId="1037"/>
          <ac:grpSpMkLst>
            <pc:docMk/>
            <pc:sldMk cId="2117479799" sldId="370"/>
            <ac:grpSpMk id="7" creationId="{86A729B8-03DB-4066-A662-15454130B4B6}"/>
          </ac:grpSpMkLst>
        </pc:grpChg>
        <pc:grpChg chg="mod">
          <ac:chgData name="Pheeraphat Soroschokchai" userId="ee84343de002f251" providerId="LiveId" clId="{94B3B1C5-F79E-4778-B107-61280385D160}" dt="2023-03-30T11:31:09.546" v="387" actId="1037"/>
          <ac:grpSpMkLst>
            <pc:docMk/>
            <pc:sldMk cId="2117479799" sldId="370"/>
            <ac:grpSpMk id="10" creationId="{0DB6500C-2CC0-43DE-A3BF-332D967671D9}"/>
          </ac:grpSpMkLst>
        </pc:grpChg>
        <pc:grpChg chg="add del mod">
          <ac:chgData name="Pheeraphat Soroschokchai" userId="ee84343de002f251" providerId="LiveId" clId="{94B3B1C5-F79E-4778-B107-61280385D160}" dt="2023-03-30T11:39:53.277" v="657" actId="1076"/>
          <ac:grpSpMkLst>
            <pc:docMk/>
            <pc:sldMk cId="2117479799" sldId="370"/>
            <ac:grpSpMk id="14" creationId="{87F89DE4-5DDF-46B2-A368-DA7670DA1FA4}"/>
          </ac:grpSpMkLst>
        </pc:grpChg>
        <pc:picChg chg="add mod">
          <ac:chgData name="Pheeraphat Soroschokchai" userId="ee84343de002f251" providerId="LiveId" clId="{94B3B1C5-F79E-4778-B107-61280385D160}" dt="2023-03-30T11:35:12.749" v="590" actId="1035"/>
          <ac:picMkLst>
            <pc:docMk/>
            <pc:sldMk cId="2117479799" sldId="370"/>
            <ac:picMk id="1026" creationId="{76E5276B-503E-C9ED-F691-868FB9822B91}"/>
          </ac:picMkLst>
        </pc:picChg>
        <pc:picChg chg="add mod">
          <ac:chgData name="Pheeraphat Soroschokchai" userId="ee84343de002f251" providerId="LiveId" clId="{94B3B1C5-F79E-4778-B107-61280385D160}" dt="2023-03-30T11:38:42.564" v="619" actId="1076"/>
          <ac:picMkLst>
            <pc:docMk/>
            <pc:sldMk cId="2117479799" sldId="370"/>
            <ac:picMk id="1028" creationId="{4E51356F-4F4F-776E-BC27-C7A935C72BD3}"/>
          </ac:picMkLst>
        </pc:picChg>
        <pc:picChg chg="add mod">
          <ac:chgData name="Pheeraphat Soroschokchai" userId="ee84343de002f251" providerId="LiveId" clId="{94B3B1C5-F79E-4778-B107-61280385D160}" dt="2023-03-30T11:38:37.219" v="618" actId="1076"/>
          <ac:picMkLst>
            <pc:docMk/>
            <pc:sldMk cId="2117479799" sldId="370"/>
            <ac:picMk id="1030" creationId="{D265EADF-5E9F-57CF-89FE-A90368970F0E}"/>
          </ac:picMkLst>
        </pc:picChg>
      </pc:sldChg>
      <pc:sldChg chg="new del">
        <pc:chgData name="Pheeraphat Soroschokchai" userId="ee84343de002f251" providerId="LiveId" clId="{94B3B1C5-F79E-4778-B107-61280385D160}" dt="2023-03-30T11:58:51.361" v="931" actId="680"/>
        <pc:sldMkLst>
          <pc:docMk/>
          <pc:sldMk cId="2227691461" sldId="371"/>
        </pc:sldMkLst>
      </pc:sldChg>
      <pc:sldChg chg="addSp delSp modSp add mod ord">
        <pc:chgData name="Pheeraphat Soroschokchai" userId="ee84343de002f251" providerId="LiveId" clId="{94B3B1C5-F79E-4778-B107-61280385D160}" dt="2023-03-30T12:13:49.567" v="1113" actId="1076"/>
        <pc:sldMkLst>
          <pc:docMk/>
          <pc:sldMk cId="2525983414" sldId="371"/>
        </pc:sldMkLst>
        <pc:spChg chg="mod">
          <ac:chgData name="Pheeraphat Soroschokchai" userId="ee84343de002f251" providerId="LiveId" clId="{94B3B1C5-F79E-4778-B107-61280385D160}" dt="2023-03-30T11:59:40.549" v="942" actId="1076"/>
          <ac:spMkLst>
            <pc:docMk/>
            <pc:sldMk cId="2525983414" sldId="371"/>
            <ac:spMk id="2" creationId="{D735F7F3-C1B5-4B60-A00A-4EB618DDFB5A}"/>
          </ac:spMkLst>
        </pc:spChg>
        <pc:spChg chg="add del mod">
          <ac:chgData name="Pheeraphat Soroschokchai" userId="ee84343de002f251" providerId="LiveId" clId="{94B3B1C5-F79E-4778-B107-61280385D160}" dt="2023-03-30T12:00:53.681" v="955" actId="14100"/>
          <ac:spMkLst>
            <pc:docMk/>
            <pc:sldMk cId="2525983414" sldId="371"/>
            <ac:spMk id="3" creationId="{FB870DDD-4D7B-45EB-95A1-46D2C51F6C9A}"/>
          </ac:spMkLst>
        </pc:spChg>
        <pc:spChg chg="mod">
          <ac:chgData name="Pheeraphat Soroschokchai" userId="ee84343de002f251" providerId="LiveId" clId="{94B3B1C5-F79E-4778-B107-61280385D160}" dt="2023-03-30T11:59:49.076" v="943" actId="164"/>
          <ac:spMkLst>
            <pc:docMk/>
            <pc:sldMk cId="2525983414" sldId="371"/>
            <ac:spMk id="4" creationId="{136C3681-7FF8-4857-AA31-6A85ACF5A4C5}"/>
          </ac:spMkLst>
        </pc:spChg>
        <pc:spChg chg="mod">
          <ac:chgData name="Pheeraphat Soroschokchai" userId="ee84343de002f251" providerId="LiveId" clId="{94B3B1C5-F79E-4778-B107-61280385D160}" dt="2023-03-30T12:03:53.848" v="984" actId="1076"/>
          <ac:spMkLst>
            <pc:docMk/>
            <pc:sldMk cId="2525983414" sldId="371"/>
            <ac:spMk id="5" creationId="{0B90F43C-C605-44DC-8879-B08817CE1971}"/>
          </ac:spMkLst>
        </pc:spChg>
        <pc:spChg chg="del">
          <ac:chgData name="Pheeraphat Soroschokchai" userId="ee84343de002f251" providerId="LiveId" clId="{94B3B1C5-F79E-4778-B107-61280385D160}" dt="2023-03-30T11:59:36.884" v="939" actId="478"/>
          <ac:spMkLst>
            <pc:docMk/>
            <pc:sldMk cId="2525983414" sldId="371"/>
            <ac:spMk id="6" creationId="{AA2E6B25-B829-457B-9AFF-C35550870C7F}"/>
          </ac:spMkLst>
        </pc:spChg>
        <pc:spChg chg="del">
          <ac:chgData name="Pheeraphat Soroschokchai" userId="ee84343de002f251" providerId="LiveId" clId="{94B3B1C5-F79E-4778-B107-61280385D160}" dt="2023-03-30T11:59:37.326" v="940" actId="478"/>
          <ac:spMkLst>
            <pc:docMk/>
            <pc:sldMk cId="2525983414" sldId="371"/>
            <ac:spMk id="7" creationId="{B5D8E232-EC4C-4CB1-9D3D-810000DB5375}"/>
          </ac:spMkLst>
        </pc:spChg>
        <pc:spChg chg="mod">
          <ac:chgData name="Pheeraphat Soroschokchai" userId="ee84343de002f251" providerId="LiveId" clId="{94B3B1C5-F79E-4778-B107-61280385D160}" dt="2023-03-30T11:59:49.076" v="943" actId="164"/>
          <ac:spMkLst>
            <pc:docMk/>
            <pc:sldMk cId="2525983414" sldId="371"/>
            <ac:spMk id="8" creationId="{FBE276E4-4384-43DA-988E-3CCC2B699221}"/>
          </ac:spMkLst>
        </pc:spChg>
        <pc:spChg chg="mod">
          <ac:chgData name="Pheeraphat Soroschokchai" userId="ee84343de002f251" providerId="LiveId" clId="{94B3B1C5-F79E-4778-B107-61280385D160}" dt="2023-03-30T11:59:49.076" v="943" actId="164"/>
          <ac:spMkLst>
            <pc:docMk/>
            <pc:sldMk cId="2525983414" sldId="371"/>
            <ac:spMk id="9" creationId="{465FEFF2-8D71-4BC3-9E2D-12581637272B}"/>
          </ac:spMkLst>
        </pc:spChg>
        <pc:spChg chg="add del mod">
          <ac:chgData name="Pheeraphat Soroschokchai" userId="ee84343de002f251" providerId="LiveId" clId="{94B3B1C5-F79E-4778-B107-61280385D160}" dt="2023-03-30T12:00:48.217" v="954" actId="14100"/>
          <ac:spMkLst>
            <pc:docMk/>
            <pc:sldMk cId="2525983414" sldId="371"/>
            <ac:spMk id="10" creationId="{310F60C4-D623-491D-A373-2B5FAD69370F}"/>
          </ac:spMkLst>
        </pc:spChg>
        <pc:spChg chg="mod">
          <ac:chgData name="Pheeraphat Soroschokchai" userId="ee84343de002f251" providerId="LiveId" clId="{94B3B1C5-F79E-4778-B107-61280385D160}" dt="2023-03-30T12:10:20.441" v="1076" actId="1076"/>
          <ac:spMkLst>
            <pc:docMk/>
            <pc:sldMk cId="2525983414" sldId="371"/>
            <ac:spMk id="13" creationId="{CAA23002-538F-489A-A0AE-F943FA1D78AC}"/>
          </ac:spMkLst>
        </pc:spChg>
        <pc:spChg chg="del mod">
          <ac:chgData name="Pheeraphat Soroschokchai" userId="ee84343de002f251" providerId="LiveId" clId="{94B3B1C5-F79E-4778-B107-61280385D160}" dt="2023-03-30T12:04:22.359" v="993" actId="478"/>
          <ac:spMkLst>
            <pc:docMk/>
            <pc:sldMk cId="2525983414" sldId="371"/>
            <ac:spMk id="14" creationId="{90EE2989-9910-4DBB-89B5-17C8E556F974}"/>
          </ac:spMkLst>
        </pc:spChg>
        <pc:spChg chg="del">
          <ac:chgData name="Pheeraphat Soroschokchai" userId="ee84343de002f251" providerId="LiveId" clId="{94B3B1C5-F79E-4778-B107-61280385D160}" dt="2023-03-30T12:04:20.993" v="992" actId="478"/>
          <ac:spMkLst>
            <pc:docMk/>
            <pc:sldMk cId="2525983414" sldId="371"/>
            <ac:spMk id="15" creationId="{5ECD5326-D77F-43EE-88B2-B8DD8D7DA316}"/>
          </ac:spMkLst>
        </pc:spChg>
        <pc:spChg chg="add mod">
          <ac:chgData name="Pheeraphat Soroschokchai" userId="ee84343de002f251" providerId="LiveId" clId="{94B3B1C5-F79E-4778-B107-61280385D160}" dt="2023-03-30T12:13:39.584" v="1112" actId="1076"/>
          <ac:spMkLst>
            <pc:docMk/>
            <pc:sldMk cId="2525983414" sldId="371"/>
            <ac:spMk id="17" creationId="{47E4713A-2E5C-E579-8D0B-16A6B25C095A}"/>
          </ac:spMkLst>
        </pc:spChg>
        <pc:spChg chg="add mod">
          <ac:chgData name="Pheeraphat Soroschokchai" userId="ee84343de002f251" providerId="LiveId" clId="{94B3B1C5-F79E-4778-B107-61280385D160}" dt="2023-03-30T12:13:49.567" v="1113" actId="1076"/>
          <ac:spMkLst>
            <pc:docMk/>
            <pc:sldMk cId="2525983414" sldId="371"/>
            <ac:spMk id="18" creationId="{C0D49E94-D393-1543-0D94-42FD03C4D266}"/>
          </ac:spMkLst>
        </pc:spChg>
        <pc:spChg chg="add del mod">
          <ac:chgData name="Pheeraphat Soroschokchai" userId="ee84343de002f251" providerId="LiveId" clId="{94B3B1C5-F79E-4778-B107-61280385D160}" dt="2023-03-30T12:03:36.818" v="976" actId="478"/>
          <ac:spMkLst>
            <pc:docMk/>
            <pc:sldMk cId="2525983414" sldId="371"/>
            <ac:spMk id="33" creationId="{0FE5E9B1-326F-44EC-8887-7CC215604535}"/>
          </ac:spMkLst>
        </pc:spChg>
        <pc:spChg chg="del">
          <ac:chgData name="Pheeraphat Soroschokchai" userId="ee84343de002f251" providerId="LiveId" clId="{94B3B1C5-F79E-4778-B107-61280385D160}" dt="2023-03-30T12:03:35.146" v="975" actId="478"/>
          <ac:spMkLst>
            <pc:docMk/>
            <pc:sldMk cId="2525983414" sldId="371"/>
            <ac:spMk id="34" creationId="{04F9B690-D842-4C4D-BCB1-4ACC5D2D50A0}"/>
          </ac:spMkLst>
        </pc:spChg>
        <pc:spChg chg="add del mod">
          <ac:chgData name="Pheeraphat Soroschokchai" userId="ee84343de002f251" providerId="LiveId" clId="{94B3B1C5-F79E-4778-B107-61280385D160}" dt="2023-03-30T12:03:38.160" v="977" actId="478"/>
          <ac:spMkLst>
            <pc:docMk/>
            <pc:sldMk cId="2525983414" sldId="371"/>
            <ac:spMk id="38" creationId="{B07FBB21-B57E-4964-9167-1869961512E0}"/>
          </ac:spMkLst>
        </pc:spChg>
        <pc:spChg chg="add del mod">
          <ac:chgData name="Pheeraphat Soroschokchai" userId="ee84343de002f251" providerId="LiveId" clId="{94B3B1C5-F79E-4778-B107-61280385D160}" dt="2023-03-30T12:03:44.732" v="980" actId="478"/>
          <ac:spMkLst>
            <pc:docMk/>
            <pc:sldMk cId="2525983414" sldId="371"/>
            <ac:spMk id="39" creationId="{426ED1D6-AF16-4FE4-B485-E2B7AC84C5BD}"/>
          </ac:spMkLst>
        </pc:spChg>
        <pc:spChg chg="mod">
          <ac:chgData name="Pheeraphat Soroschokchai" userId="ee84343de002f251" providerId="LiveId" clId="{94B3B1C5-F79E-4778-B107-61280385D160}" dt="2023-03-30T12:01:23.495" v="960" actId="478"/>
          <ac:spMkLst>
            <pc:docMk/>
            <pc:sldMk cId="2525983414" sldId="371"/>
            <ac:spMk id="40" creationId="{F3FB564F-DF57-4259-AEA9-2F686A08C868}"/>
          </ac:spMkLst>
        </pc:spChg>
        <pc:spChg chg="del">
          <ac:chgData name="Pheeraphat Soroschokchai" userId="ee84343de002f251" providerId="LiveId" clId="{94B3B1C5-F79E-4778-B107-61280385D160}" dt="2023-03-30T12:03:27.929" v="971" actId="478"/>
          <ac:spMkLst>
            <pc:docMk/>
            <pc:sldMk cId="2525983414" sldId="371"/>
            <ac:spMk id="43" creationId="{DCDECA4F-F1D5-4DE9-9E5B-12D6FB075E9F}"/>
          </ac:spMkLst>
        </pc:spChg>
        <pc:spChg chg="del">
          <ac:chgData name="Pheeraphat Soroschokchai" userId="ee84343de002f251" providerId="LiveId" clId="{94B3B1C5-F79E-4778-B107-61280385D160}" dt="2023-03-30T12:03:32.835" v="974" actId="478"/>
          <ac:spMkLst>
            <pc:docMk/>
            <pc:sldMk cId="2525983414" sldId="371"/>
            <ac:spMk id="44" creationId="{BE0A5B21-D6B6-428C-A4A3-57931A8330E9}"/>
          </ac:spMkLst>
        </pc:spChg>
        <pc:spChg chg="del">
          <ac:chgData name="Pheeraphat Soroschokchai" userId="ee84343de002f251" providerId="LiveId" clId="{94B3B1C5-F79E-4778-B107-61280385D160}" dt="2023-03-30T12:03:29.467" v="972" actId="478"/>
          <ac:spMkLst>
            <pc:docMk/>
            <pc:sldMk cId="2525983414" sldId="371"/>
            <ac:spMk id="45" creationId="{DA6FF8B0-9E86-4ADA-971D-C10925460432}"/>
          </ac:spMkLst>
        </pc:spChg>
        <pc:spChg chg="del">
          <ac:chgData name="Pheeraphat Soroschokchai" userId="ee84343de002f251" providerId="LiveId" clId="{94B3B1C5-F79E-4778-B107-61280385D160}" dt="2023-03-30T12:03:25.919" v="970" actId="478"/>
          <ac:spMkLst>
            <pc:docMk/>
            <pc:sldMk cId="2525983414" sldId="371"/>
            <ac:spMk id="48" creationId="{23701951-3C03-4C1A-B838-E7C62F58A055}"/>
          </ac:spMkLst>
        </pc:spChg>
        <pc:spChg chg="del">
          <ac:chgData name="Pheeraphat Soroschokchai" userId="ee84343de002f251" providerId="LiveId" clId="{94B3B1C5-F79E-4778-B107-61280385D160}" dt="2023-03-30T12:03:31.096" v="973" actId="478"/>
          <ac:spMkLst>
            <pc:docMk/>
            <pc:sldMk cId="2525983414" sldId="371"/>
            <ac:spMk id="49" creationId="{D35E6319-A885-4FDC-AA0C-9A0CC2A726D0}"/>
          </ac:spMkLst>
        </pc:spChg>
        <pc:spChg chg="mod">
          <ac:chgData name="Pheeraphat Soroschokchai" userId="ee84343de002f251" providerId="LiveId" clId="{94B3B1C5-F79E-4778-B107-61280385D160}" dt="2023-03-30T12:02:00.054" v="962" actId="1076"/>
          <ac:spMkLst>
            <pc:docMk/>
            <pc:sldMk cId="2525983414" sldId="371"/>
            <ac:spMk id="51" creationId="{B5594799-7004-41C7-AF8E-FF1710DFE17F}"/>
          </ac:spMkLst>
        </pc:spChg>
        <pc:spChg chg="del">
          <ac:chgData name="Pheeraphat Soroschokchai" userId="ee84343de002f251" providerId="LiveId" clId="{94B3B1C5-F79E-4778-B107-61280385D160}" dt="2023-03-30T11:59:24.839" v="936" actId="478"/>
          <ac:spMkLst>
            <pc:docMk/>
            <pc:sldMk cId="2525983414" sldId="371"/>
            <ac:spMk id="52" creationId="{214319B8-062D-49CC-A5B3-766975AA99D6}"/>
          </ac:spMkLst>
        </pc:spChg>
        <pc:spChg chg="add del mod">
          <ac:chgData name="Pheeraphat Soroschokchai" userId="ee84343de002f251" providerId="LiveId" clId="{94B3B1C5-F79E-4778-B107-61280385D160}" dt="2023-03-30T12:02:56.578" v="969"/>
          <ac:spMkLst>
            <pc:docMk/>
            <pc:sldMk cId="2525983414" sldId="371"/>
            <ac:spMk id="53" creationId="{50873F8C-7B52-4880-AE02-CC5D7733EA12}"/>
          </ac:spMkLst>
        </pc:spChg>
        <pc:spChg chg="mod">
          <ac:chgData name="Pheeraphat Soroschokchai" userId="ee84343de002f251" providerId="LiveId" clId="{94B3B1C5-F79E-4778-B107-61280385D160}" dt="2023-03-30T12:03:52.660" v="983" actId="1076"/>
          <ac:spMkLst>
            <pc:docMk/>
            <pc:sldMk cId="2525983414" sldId="371"/>
            <ac:spMk id="54" creationId="{313479D4-59AB-4CE8-BCB3-7C027A00CBA4}"/>
          </ac:spMkLst>
        </pc:spChg>
        <pc:grpChg chg="del mod">
          <ac:chgData name="Pheeraphat Soroschokchai" userId="ee84343de002f251" providerId="LiveId" clId="{94B3B1C5-F79E-4778-B107-61280385D160}" dt="2023-03-30T12:04:22.359" v="993" actId="478"/>
          <ac:grpSpMkLst>
            <pc:docMk/>
            <pc:sldMk cId="2525983414" sldId="371"/>
            <ac:grpSpMk id="11" creationId="{586AAE30-E066-4739-B5A6-30A8F87CF887}"/>
          </ac:grpSpMkLst>
        </pc:grpChg>
        <pc:grpChg chg="del">
          <ac:chgData name="Pheeraphat Soroschokchai" userId="ee84343de002f251" providerId="LiveId" clId="{94B3B1C5-F79E-4778-B107-61280385D160}" dt="2023-03-30T12:04:20.993" v="992" actId="478"/>
          <ac:grpSpMkLst>
            <pc:docMk/>
            <pc:sldMk cId="2525983414" sldId="371"/>
            <ac:grpSpMk id="12" creationId="{E41F00E1-EC62-408F-BEE1-882DCECB199D}"/>
          </ac:grpSpMkLst>
        </pc:grpChg>
        <pc:grpChg chg="add del mod">
          <ac:chgData name="Pheeraphat Soroschokchai" userId="ee84343de002f251" providerId="LiveId" clId="{94B3B1C5-F79E-4778-B107-61280385D160}" dt="2023-03-30T12:07:10.383" v="1033" actId="1076"/>
          <ac:grpSpMkLst>
            <pc:docMk/>
            <pc:sldMk cId="2525983414" sldId="371"/>
            <ac:grpSpMk id="16" creationId="{9D47B900-CDB2-0FBD-621C-1AE6C513A3FD}"/>
          </ac:grpSpMkLst>
        </pc:grpChg>
        <pc:grpChg chg="add del mod">
          <ac:chgData name="Pheeraphat Soroschokchai" userId="ee84343de002f251" providerId="LiveId" clId="{94B3B1C5-F79E-4778-B107-61280385D160}" dt="2023-03-30T12:03:36.818" v="976" actId="478"/>
          <ac:grpSpMkLst>
            <pc:docMk/>
            <pc:sldMk cId="2525983414" sldId="371"/>
            <ac:grpSpMk id="31" creationId="{BFE2062A-888D-4820-B4D7-2540C7B632F6}"/>
          </ac:grpSpMkLst>
        </pc:grpChg>
        <pc:grpChg chg="del mod">
          <ac:chgData name="Pheeraphat Soroschokchai" userId="ee84343de002f251" providerId="LiveId" clId="{94B3B1C5-F79E-4778-B107-61280385D160}" dt="2023-03-30T12:03:35.146" v="975" actId="478"/>
          <ac:grpSpMkLst>
            <pc:docMk/>
            <pc:sldMk cId="2525983414" sldId="371"/>
            <ac:grpSpMk id="32" creationId="{D60D82B6-6104-474E-AE15-A55DC2849C96}"/>
          </ac:grpSpMkLst>
        </pc:grpChg>
        <pc:grpChg chg="add del mod">
          <ac:chgData name="Pheeraphat Soroschokchai" userId="ee84343de002f251" providerId="LiveId" clId="{94B3B1C5-F79E-4778-B107-61280385D160}" dt="2023-03-30T12:03:38.160" v="977" actId="478"/>
          <ac:grpSpMkLst>
            <pc:docMk/>
            <pc:sldMk cId="2525983414" sldId="371"/>
            <ac:grpSpMk id="36" creationId="{D1F4EFC2-7742-42DF-A531-D612E8505529}"/>
          </ac:grpSpMkLst>
        </pc:grpChg>
        <pc:grpChg chg="add del mod">
          <ac:chgData name="Pheeraphat Soroschokchai" userId="ee84343de002f251" providerId="LiveId" clId="{94B3B1C5-F79E-4778-B107-61280385D160}" dt="2023-03-30T12:03:44.732" v="980" actId="478"/>
          <ac:grpSpMkLst>
            <pc:docMk/>
            <pc:sldMk cId="2525983414" sldId="371"/>
            <ac:grpSpMk id="37" creationId="{D9F203B0-8F2B-4A94-87E5-FF2877562624}"/>
          </ac:grpSpMkLst>
        </pc:grpChg>
        <pc:grpChg chg="add del mod">
          <ac:chgData name="Pheeraphat Soroschokchai" userId="ee84343de002f251" providerId="LiveId" clId="{94B3B1C5-F79E-4778-B107-61280385D160}" dt="2023-03-30T12:03:27.929" v="971" actId="478"/>
          <ac:grpSpMkLst>
            <pc:docMk/>
            <pc:sldMk cId="2525983414" sldId="371"/>
            <ac:grpSpMk id="41" creationId="{603E616C-F452-473B-9EC4-D46CA10476E7}"/>
          </ac:grpSpMkLst>
        </pc:grpChg>
        <pc:grpChg chg="del">
          <ac:chgData name="Pheeraphat Soroschokchai" userId="ee84343de002f251" providerId="LiveId" clId="{94B3B1C5-F79E-4778-B107-61280385D160}" dt="2023-03-30T12:03:29.467" v="972" actId="478"/>
          <ac:grpSpMkLst>
            <pc:docMk/>
            <pc:sldMk cId="2525983414" sldId="371"/>
            <ac:grpSpMk id="42" creationId="{91EE3533-BF36-4FFE-AAC9-AEC0007C9BA2}"/>
          </ac:grpSpMkLst>
        </pc:grpChg>
        <pc:grpChg chg="add del mod">
          <ac:chgData name="Pheeraphat Soroschokchai" userId="ee84343de002f251" providerId="LiveId" clId="{94B3B1C5-F79E-4778-B107-61280385D160}" dt="2023-03-30T12:03:25.919" v="970" actId="478"/>
          <ac:grpSpMkLst>
            <pc:docMk/>
            <pc:sldMk cId="2525983414" sldId="371"/>
            <ac:grpSpMk id="46" creationId="{C9C33C01-0AD0-4E03-BE72-7349BD54BD90}"/>
          </ac:grpSpMkLst>
        </pc:grpChg>
        <pc:grpChg chg="del">
          <ac:chgData name="Pheeraphat Soroschokchai" userId="ee84343de002f251" providerId="LiveId" clId="{94B3B1C5-F79E-4778-B107-61280385D160}" dt="2023-03-30T12:03:31.096" v="973" actId="478"/>
          <ac:grpSpMkLst>
            <pc:docMk/>
            <pc:sldMk cId="2525983414" sldId="371"/>
            <ac:grpSpMk id="47" creationId="{A2585EF1-2CE0-410F-AADC-B2D55802F256}"/>
          </ac:grpSpMkLst>
        </pc:grpChg>
      </pc:sldChg>
      <pc:sldChg chg="add del">
        <pc:chgData name="Pheeraphat Soroschokchai" userId="ee84343de002f251" providerId="LiveId" clId="{94B3B1C5-F79E-4778-B107-61280385D160}" dt="2023-03-30T12:07:25.679" v="1036" actId="47"/>
        <pc:sldMkLst>
          <pc:docMk/>
          <pc:sldMk cId="398227200" sldId="372"/>
        </pc:sldMkLst>
      </pc:sldChg>
      <pc:sldChg chg="delSp modSp add mod">
        <pc:chgData name="Pheeraphat Soroschokchai" userId="ee84343de002f251" providerId="LiveId" clId="{94B3B1C5-F79E-4778-B107-61280385D160}" dt="2023-03-30T12:14:03.513" v="1121" actId="403"/>
        <pc:sldMkLst>
          <pc:docMk/>
          <pc:sldMk cId="437196107" sldId="373"/>
        </pc:sldMkLst>
        <pc:spChg chg="mod">
          <ac:chgData name="Pheeraphat Soroschokchai" userId="ee84343de002f251" providerId="LiveId" clId="{94B3B1C5-F79E-4778-B107-61280385D160}" dt="2023-03-30T12:10:29.350" v="1081" actId="1036"/>
          <ac:spMkLst>
            <pc:docMk/>
            <pc:sldMk cId="437196107" sldId="373"/>
            <ac:spMk id="13" creationId="{CAA23002-538F-489A-A0AE-F943FA1D78AC}"/>
          </ac:spMkLst>
        </pc:spChg>
        <pc:spChg chg="mod">
          <ac:chgData name="Pheeraphat Soroschokchai" userId="ee84343de002f251" providerId="LiveId" clId="{94B3B1C5-F79E-4778-B107-61280385D160}" dt="2023-03-30T12:13:55.764" v="1114" actId="255"/>
          <ac:spMkLst>
            <pc:docMk/>
            <pc:sldMk cId="437196107" sldId="373"/>
            <ac:spMk id="17" creationId="{47E4713A-2E5C-E579-8D0B-16A6B25C095A}"/>
          </ac:spMkLst>
        </pc:spChg>
        <pc:spChg chg="mod">
          <ac:chgData name="Pheeraphat Soroschokchai" userId="ee84343de002f251" providerId="LiveId" clId="{94B3B1C5-F79E-4778-B107-61280385D160}" dt="2023-03-30T12:14:03.513" v="1121" actId="403"/>
          <ac:spMkLst>
            <pc:docMk/>
            <pc:sldMk cId="437196107" sldId="373"/>
            <ac:spMk id="18" creationId="{C0D49E94-D393-1543-0D94-42FD03C4D266}"/>
          </ac:spMkLst>
        </pc:spChg>
        <pc:spChg chg="del">
          <ac:chgData name="Pheeraphat Soroschokchai" userId="ee84343de002f251" providerId="LiveId" clId="{94B3B1C5-F79E-4778-B107-61280385D160}" dt="2023-03-30T12:09:06.110" v="1060" actId="478"/>
          <ac:spMkLst>
            <pc:docMk/>
            <pc:sldMk cId="437196107" sldId="373"/>
            <ac:spMk id="40" creationId="{F3FB564F-DF57-4259-AEA9-2F686A08C868}"/>
          </ac:spMkLst>
        </pc:spChg>
        <pc:spChg chg="mod">
          <ac:chgData name="Pheeraphat Soroschokchai" userId="ee84343de002f251" providerId="LiveId" clId="{94B3B1C5-F79E-4778-B107-61280385D160}" dt="2023-03-30T12:12:09.456" v="1090" actId="1076"/>
          <ac:spMkLst>
            <pc:docMk/>
            <pc:sldMk cId="437196107" sldId="373"/>
            <ac:spMk id="51" creationId="{B5594799-7004-41C7-AF8E-FF1710DFE17F}"/>
          </ac:spMkLst>
        </pc:spChg>
        <pc:spChg chg="mod">
          <ac:chgData name="Pheeraphat Soroschokchai" userId="ee84343de002f251" providerId="LiveId" clId="{94B3B1C5-F79E-4778-B107-61280385D160}" dt="2023-03-30T12:12:06.905" v="1089" actId="1076"/>
          <ac:spMkLst>
            <pc:docMk/>
            <pc:sldMk cId="437196107" sldId="373"/>
            <ac:spMk id="53" creationId="{50873F8C-7B52-4880-AE02-CC5D7733EA12}"/>
          </ac:spMkLst>
        </pc:spChg>
        <pc:spChg chg="mod">
          <ac:chgData name="Pheeraphat Soroschokchai" userId="ee84343de002f251" providerId="LiveId" clId="{94B3B1C5-F79E-4778-B107-61280385D160}" dt="2023-03-30T12:12:46.756" v="1091"/>
          <ac:spMkLst>
            <pc:docMk/>
            <pc:sldMk cId="437196107" sldId="373"/>
            <ac:spMk id="54" creationId="{313479D4-59AB-4CE8-BCB3-7C027A00CBA4}"/>
          </ac:spMkLst>
        </pc:spChg>
      </pc:sldChg>
      <pc:sldChg chg="add">
        <pc:chgData name="Pheeraphat Soroschokchai" userId="ee84343de002f251" providerId="LiveId" clId="{94B3B1C5-F79E-4778-B107-61280385D160}" dt="2023-03-30T12:23:13.771" v="1393"/>
        <pc:sldMkLst>
          <pc:docMk/>
          <pc:sldMk cId="2901939931" sldId="3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E7E1C366-622C-4258-9753-26AABF54CF12}"/>
              </a:ext>
            </a:extLst>
          </p:cNvPr>
          <p:cNvSpPr/>
          <p:nvPr userDrawn="1"/>
        </p:nvSpPr>
        <p:spPr>
          <a:xfrm>
            <a:off x="6842775" y="1777038"/>
            <a:ext cx="4572000" cy="3200400"/>
          </a:xfrm>
          <a:prstGeom prst="frame">
            <a:avLst>
              <a:gd name="adj1" fmla="val 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E37D4E8D-7F93-45C0-8383-A68159D02D5D}"/>
              </a:ext>
            </a:extLst>
          </p:cNvPr>
          <p:cNvSpPr/>
          <p:nvPr userDrawn="1"/>
        </p:nvSpPr>
        <p:spPr>
          <a:xfrm>
            <a:off x="777225" y="1757238"/>
            <a:ext cx="4572000" cy="3200400"/>
          </a:xfrm>
          <a:prstGeom prst="frame">
            <a:avLst>
              <a:gd name="adj1" fmla="val 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그림 개체 틀 6">
            <a:extLst>
              <a:ext uri="{FF2B5EF4-FFF2-40B4-BE49-F238E27FC236}">
                <a16:creationId xmlns:a16="http://schemas.microsoft.com/office/drawing/2014/main" id="{07AAD900-5C8A-46EE-8F3F-276E7A823B5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95958" y="1585866"/>
            <a:ext cx="4572000" cy="320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5" name="그림 개체 틀 6">
            <a:extLst>
              <a:ext uri="{FF2B5EF4-FFF2-40B4-BE49-F238E27FC236}">
                <a16:creationId xmlns:a16="http://schemas.microsoft.com/office/drawing/2014/main" id="{3D697A47-3CD1-4E96-9516-FDE670F5631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24043" y="1585866"/>
            <a:ext cx="4572000" cy="320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/>
              <a:t>Insert Your Image</a:t>
            </a:r>
            <a:endParaRPr lang="ko-KR" altLang="en-US" dirty="0"/>
          </a:p>
          <a:p>
            <a:pPr marL="0" lvl="0" indent="0" algn="ctr">
              <a:buNone/>
            </a:pP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E0CAB57-9982-4553-B1D9-4D6CC85D7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36E6B0-0030-4C24-AF1C-09B7BB3C4770}"/>
              </a:ext>
            </a:extLst>
          </p:cNvPr>
          <p:cNvSpPr/>
          <p:nvPr userDrawn="1"/>
        </p:nvSpPr>
        <p:spPr>
          <a:xfrm>
            <a:off x="0" y="474066"/>
            <a:ext cx="11704301" cy="59098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418006F3-E488-44A0-A59A-E1D3B860060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923314" cy="6858000"/>
          </a:xfrm>
          <a:custGeom>
            <a:avLst/>
            <a:gdLst>
              <a:gd name="connsiteX0" fmla="*/ 0 w 6923314"/>
              <a:gd name="connsiteY0" fmla="*/ 0 h 6858000"/>
              <a:gd name="connsiteX1" fmla="*/ 5208814 w 6923314"/>
              <a:gd name="connsiteY1" fmla="*/ 0 h 6858000"/>
              <a:gd name="connsiteX2" fmla="*/ 6923314 w 6923314"/>
              <a:gd name="connsiteY2" fmla="*/ 6858000 h 6858000"/>
              <a:gd name="connsiteX3" fmla="*/ 1305197 w 6923314"/>
              <a:gd name="connsiteY3" fmla="*/ 6858000 h 6858000"/>
              <a:gd name="connsiteX4" fmla="*/ 0 w 6923314"/>
              <a:gd name="connsiteY4" fmla="*/ 16372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0" y="0"/>
                </a:moveTo>
                <a:lnTo>
                  <a:pt x="5208814" y="0"/>
                </a:lnTo>
                <a:lnTo>
                  <a:pt x="6923314" y="6858000"/>
                </a:lnTo>
                <a:lnTo>
                  <a:pt x="1305197" y="6858000"/>
                </a:lnTo>
                <a:lnTo>
                  <a:pt x="0" y="16372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4388469D-CBAC-4278-96C5-9EBCCAF5DD50}"/>
              </a:ext>
            </a:extLst>
          </p:cNvPr>
          <p:cNvSpPr/>
          <p:nvPr userDrawn="1"/>
        </p:nvSpPr>
        <p:spPr>
          <a:xfrm>
            <a:off x="6096000" y="837246"/>
            <a:ext cx="6096000" cy="25917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DE17AA3-92FD-4003-9A41-EC77EF819880}"/>
              </a:ext>
            </a:extLst>
          </p:cNvPr>
          <p:cNvGrpSpPr/>
          <p:nvPr userDrawn="1"/>
        </p:nvGrpSpPr>
        <p:grpSpPr>
          <a:xfrm>
            <a:off x="1058291" y="3689597"/>
            <a:ext cx="2892793" cy="3168403"/>
            <a:chOff x="1058291" y="3689597"/>
            <a:chExt cx="2892793" cy="3168403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AC033FD-1852-40D6-99E3-EAE0920A5C2F}"/>
                </a:ext>
              </a:extLst>
            </p:cNvPr>
            <p:cNvSpPr/>
            <p:nvPr userDrawn="1"/>
          </p:nvSpPr>
          <p:spPr>
            <a:xfrm>
              <a:off x="1062769" y="3689597"/>
              <a:ext cx="2885112" cy="3168403"/>
            </a:xfrm>
            <a:custGeom>
              <a:avLst/>
              <a:gdLst>
                <a:gd name="connsiteX0" fmla="*/ 380827 w 2885112"/>
                <a:gd name="connsiteY0" fmla="*/ 0 h 3168403"/>
                <a:gd name="connsiteX1" fmla="*/ 2504286 w 2885112"/>
                <a:gd name="connsiteY1" fmla="*/ 0 h 3168403"/>
                <a:gd name="connsiteX2" fmla="*/ 2885112 w 2885112"/>
                <a:gd name="connsiteY2" fmla="*/ 376422 h 3168403"/>
                <a:gd name="connsiteX3" fmla="*/ 2885112 w 2885112"/>
                <a:gd name="connsiteY3" fmla="*/ 3168403 h 3168403"/>
                <a:gd name="connsiteX4" fmla="*/ 0 w 2885112"/>
                <a:gd name="connsiteY4" fmla="*/ 3168403 h 3168403"/>
                <a:gd name="connsiteX5" fmla="*/ 0 w 2885112"/>
                <a:gd name="connsiteY5" fmla="*/ 376422 h 3168403"/>
                <a:gd name="connsiteX6" fmla="*/ 380827 w 2885112"/>
                <a:gd name="connsiteY6" fmla="*/ 0 h 3168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5112" h="3168403">
                  <a:moveTo>
                    <a:pt x="380827" y="0"/>
                  </a:moveTo>
                  <a:lnTo>
                    <a:pt x="2504286" y="0"/>
                  </a:lnTo>
                  <a:cubicBezTo>
                    <a:pt x="2714606" y="0"/>
                    <a:pt x="2885112" y="168534"/>
                    <a:pt x="2885112" y="376422"/>
                  </a:cubicBezTo>
                  <a:lnTo>
                    <a:pt x="2885112" y="3168403"/>
                  </a:lnTo>
                  <a:lnTo>
                    <a:pt x="0" y="3168403"/>
                  </a:lnTo>
                  <a:lnTo>
                    <a:pt x="0" y="376422"/>
                  </a:lnTo>
                  <a:cubicBezTo>
                    <a:pt x="57" y="168534"/>
                    <a:pt x="170506" y="0"/>
                    <a:pt x="380827" y="0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E7AE36-51DF-4A4D-95F3-D16AA8913353}"/>
                </a:ext>
              </a:extLst>
            </p:cNvPr>
            <p:cNvSpPr/>
            <p:nvPr userDrawn="1"/>
          </p:nvSpPr>
          <p:spPr>
            <a:xfrm>
              <a:off x="1101424" y="3719878"/>
              <a:ext cx="2807801" cy="3138121"/>
            </a:xfrm>
            <a:custGeom>
              <a:avLst/>
              <a:gdLst>
                <a:gd name="connsiteX0" fmla="*/ 379798 w 2807801"/>
                <a:gd name="connsiteY0" fmla="*/ 0 h 3138121"/>
                <a:gd name="connsiteX1" fmla="*/ 2428003 w 2807801"/>
                <a:gd name="connsiteY1" fmla="*/ 0 h 3138121"/>
                <a:gd name="connsiteX2" fmla="*/ 2807801 w 2807801"/>
                <a:gd name="connsiteY2" fmla="*/ 376422 h 3138121"/>
                <a:gd name="connsiteX3" fmla="*/ 2807801 w 2807801"/>
                <a:gd name="connsiteY3" fmla="*/ 3138121 h 3138121"/>
                <a:gd name="connsiteX4" fmla="*/ 0 w 2807801"/>
                <a:gd name="connsiteY4" fmla="*/ 3138121 h 3138121"/>
                <a:gd name="connsiteX5" fmla="*/ 0 w 2807801"/>
                <a:gd name="connsiteY5" fmla="*/ 376422 h 3138121"/>
                <a:gd name="connsiteX6" fmla="*/ 379798 w 2807801"/>
                <a:gd name="connsiteY6" fmla="*/ 0 h 31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7801" h="3138121">
                  <a:moveTo>
                    <a:pt x="379798" y="0"/>
                  </a:moveTo>
                  <a:lnTo>
                    <a:pt x="2428003" y="0"/>
                  </a:lnTo>
                  <a:cubicBezTo>
                    <a:pt x="2637756" y="0"/>
                    <a:pt x="2807801" y="168533"/>
                    <a:pt x="2807801" y="376422"/>
                  </a:cubicBezTo>
                  <a:lnTo>
                    <a:pt x="2807801" y="3138121"/>
                  </a:lnTo>
                  <a:lnTo>
                    <a:pt x="0" y="3138121"/>
                  </a:lnTo>
                  <a:lnTo>
                    <a:pt x="0" y="376422"/>
                  </a:lnTo>
                  <a:cubicBezTo>
                    <a:pt x="0" y="168533"/>
                    <a:pt x="170045" y="0"/>
                    <a:pt x="379798" y="0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Graphic 2">
              <a:extLst>
                <a:ext uri="{FF2B5EF4-FFF2-40B4-BE49-F238E27FC236}">
                  <a16:creationId xmlns:a16="http://schemas.microsoft.com/office/drawing/2014/main" id="{063AE936-DFE4-4DD0-A62C-1EAE232B97BD}"/>
                </a:ext>
              </a:extLst>
            </p:cNvPr>
            <p:cNvSpPr/>
            <p:nvPr/>
          </p:nvSpPr>
          <p:spPr>
            <a:xfrm>
              <a:off x="1058801" y="4510882"/>
              <a:ext cx="20187" cy="196716"/>
            </a:xfrm>
            <a:custGeom>
              <a:avLst/>
              <a:gdLst>
                <a:gd name="connsiteX0" fmla="*/ 15158 w 23982"/>
                <a:gd name="connsiteY0" fmla="*/ 233697 h 233697"/>
                <a:gd name="connsiteX1" fmla="*/ 0 w 23982"/>
                <a:gd name="connsiteY1" fmla="*/ 233697 h 233697"/>
                <a:gd name="connsiteX2" fmla="*/ 0 w 23982"/>
                <a:gd name="connsiteY2" fmla="*/ 0 h 233697"/>
                <a:gd name="connsiteX3" fmla="*/ 15158 w 23982"/>
                <a:gd name="connsiteY3" fmla="*/ 0 h 233697"/>
                <a:gd name="connsiteX4" fmla="*/ 23983 w 23982"/>
                <a:gd name="connsiteY4" fmla="*/ 8825 h 233697"/>
                <a:gd name="connsiteX5" fmla="*/ 23983 w 23982"/>
                <a:gd name="connsiteY5" fmla="*/ 224805 h 233697"/>
                <a:gd name="connsiteX6" fmla="*/ 15158 w 23982"/>
                <a:gd name="connsiteY6" fmla="*/ 233697 h 23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982" h="233697">
                  <a:moveTo>
                    <a:pt x="15158" y="233697"/>
                  </a:moveTo>
                  <a:lnTo>
                    <a:pt x="0" y="233697"/>
                  </a:lnTo>
                  <a:lnTo>
                    <a:pt x="0" y="0"/>
                  </a:lnTo>
                  <a:lnTo>
                    <a:pt x="15158" y="0"/>
                  </a:lnTo>
                  <a:cubicBezTo>
                    <a:pt x="20008" y="0"/>
                    <a:pt x="23983" y="3975"/>
                    <a:pt x="23983" y="8825"/>
                  </a:cubicBezTo>
                  <a:lnTo>
                    <a:pt x="23983" y="224805"/>
                  </a:lnTo>
                  <a:cubicBezTo>
                    <a:pt x="23983" y="229723"/>
                    <a:pt x="20008" y="233697"/>
                    <a:pt x="15158" y="233697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2">
              <a:extLst>
                <a:ext uri="{FF2B5EF4-FFF2-40B4-BE49-F238E27FC236}">
                  <a16:creationId xmlns:a16="http://schemas.microsoft.com/office/drawing/2014/main" id="{88C0DAA8-A60D-4797-A50D-3B59489A8922}"/>
                </a:ext>
              </a:extLst>
            </p:cNvPr>
            <p:cNvSpPr/>
            <p:nvPr/>
          </p:nvSpPr>
          <p:spPr>
            <a:xfrm>
              <a:off x="1058801" y="4932953"/>
              <a:ext cx="28182" cy="392355"/>
            </a:xfrm>
            <a:custGeom>
              <a:avLst/>
              <a:gdLst>
                <a:gd name="connsiteX0" fmla="*/ 24656 w 33481"/>
                <a:gd name="connsiteY0" fmla="*/ 466115 h 466115"/>
                <a:gd name="connsiteX1" fmla="*/ 10105 w 33481"/>
                <a:gd name="connsiteY1" fmla="*/ 466115 h 466115"/>
                <a:gd name="connsiteX2" fmla="*/ 0 w 33481"/>
                <a:gd name="connsiteY2" fmla="*/ 456010 h 466115"/>
                <a:gd name="connsiteX3" fmla="*/ 0 w 33481"/>
                <a:gd name="connsiteY3" fmla="*/ 10105 h 466115"/>
                <a:gd name="connsiteX4" fmla="*/ 10105 w 33481"/>
                <a:gd name="connsiteY4" fmla="*/ 0 h 466115"/>
                <a:gd name="connsiteX5" fmla="*/ 24656 w 33481"/>
                <a:gd name="connsiteY5" fmla="*/ 0 h 466115"/>
                <a:gd name="connsiteX6" fmla="*/ 33482 w 33481"/>
                <a:gd name="connsiteY6" fmla="*/ 8825 h 466115"/>
                <a:gd name="connsiteX7" fmla="*/ 33482 w 33481"/>
                <a:gd name="connsiteY7" fmla="*/ 457223 h 466115"/>
                <a:gd name="connsiteX8" fmla="*/ 24656 w 33481"/>
                <a:gd name="connsiteY8" fmla="*/ 466115 h 46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5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3"/>
                  </a:lnTo>
                  <a:cubicBezTo>
                    <a:pt x="33482" y="462140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2">
              <a:extLst>
                <a:ext uri="{FF2B5EF4-FFF2-40B4-BE49-F238E27FC236}">
                  <a16:creationId xmlns:a16="http://schemas.microsoft.com/office/drawing/2014/main" id="{9E936F18-65C6-44D9-8BE4-E13C62005A59}"/>
                </a:ext>
              </a:extLst>
            </p:cNvPr>
            <p:cNvSpPr/>
            <p:nvPr/>
          </p:nvSpPr>
          <p:spPr>
            <a:xfrm>
              <a:off x="1058858" y="4961137"/>
              <a:ext cx="15935" cy="328560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Graphic 2">
              <a:extLst>
                <a:ext uri="{FF2B5EF4-FFF2-40B4-BE49-F238E27FC236}">
                  <a16:creationId xmlns:a16="http://schemas.microsoft.com/office/drawing/2014/main" id="{CDE1CBFD-B36F-4476-AD66-FE5689C99FEA}"/>
                </a:ext>
              </a:extLst>
            </p:cNvPr>
            <p:cNvSpPr/>
            <p:nvPr/>
          </p:nvSpPr>
          <p:spPr>
            <a:xfrm>
              <a:off x="1058291" y="5456869"/>
              <a:ext cx="28182" cy="392355"/>
            </a:xfrm>
            <a:custGeom>
              <a:avLst/>
              <a:gdLst>
                <a:gd name="connsiteX0" fmla="*/ 24656 w 33481"/>
                <a:gd name="connsiteY0" fmla="*/ 466115 h 466114"/>
                <a:gd name="connsiteX1" fmla="*/ 10105 w 33481"/>
                <a:gd name="connsiteY1" fmla="*/ 466115 h 466114"/>
                <a:gd name="connsiteX2" fmla="*/ 0 w 33481"/>
                <a:gd name="connsiteY2" fmla="*/ 456010 h 466114"/>
                <a:gd name="connsiteX3" fmla="*/ 0 w 33481"/>
                <a:gd name="connsiteY3" fmla="*/ 10105 h 466114"/>
                <a:gd name="connsiteX4" fmla="*/ 10105 w 33481"/>
                <a:gd name="connsiteY4" fmla="*/ 0 h 466114"/>
                <a:gd name="connsiteX5" fmla="*/ 24656 w 33481"/>
                <a:gd name="connsiteY5" fmla="*/ 0 h 466114"/>
                <a:gd name="connsiteX6" fmla="*/ 33482 w 33481"/>
                <a:gd name="connsiteY6" fmla="*/ 8825 h 466114"/>
                <a:gd name="connsiteX7" fmla="*/ 33482 w 33481"/>
                <a:gd name="connsiteY7" fmla="*/ 457222 h 466114"/>
                <a:gd name="connsiteX8" fmla="*/ 24656 w 33481"/>
                <a:gd name="connsiteY8" fmla="*/ 466115 h 46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466114">
                  <a:moveTo>
                    <a:pt x="24656" y="466115"/>
                  </a:moveTo>
                  <a:lnTo>
                    <a:pt x="10105" y="466115"/>
                  </a:lnTo>
                  <a:cubicBezTo>
                    <a:pt x="4514" y="466115"/>
                    <a:pt x="0" y="461601"/>
                    <a:pt x="0" y="456010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457222"/>
                  </a:lnTo>
                  <a:cubicBezTo>
                    <a:pt x="33482" y="462208"/>
                    <a:pt x="29507" y="466115"/>
                    <a:pt x="24656" y="466115"/>
                  </a:cubicBezTo>
                  <a:close/>
                </a:path>
              </a:pathLst>
            </a:custGeom>
            <a:solidFill>
              <a:srgbClr val="364551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2">
              <a:extLst>
                <a:ext uri="{FF2B5EF4-FFF2-40B4-BE49-F238E27FC236}">
                  <a16:creationId xmlns:a16="http://schemas.microsoft.com/office/drawing/2014/main" id="{54A97323-642E-4873-8ECB-8C82C47BBCE7}"/>
                </a:ext>
              </a:extLst>
            </p:cNvPr>
            <p:cNvSpPr/>
            <p:nvPr/>
          </p:nvSpPr>
          <p:spPr>
            <a:xfrm>
              <a:off x="1058291" y="5485053"/>
              <a:ext cx="15935" cy="328560"/>
            </a:xfrm>
            <a:custGeom>
              <a:avLst/>
              <a:gdLst>
                <a:gd name="connsiteX0" fmla="*/ 17718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718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718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91" y="390327"/>
                    <a:pt x="17718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2">
              <a:extLst>
                <a:ext uri="{FF2B5EF4-FFF2-40B4-BE49-F238E27FC236}">
                  <a16:creationId xmlns:a16="http://schemas.microsoft.com/office/drawing/2014/main" id="{E6FC4392-B579-420D-977D-05F6BAF6A444}"/>
                </a:ext>
              </a:extLst>
            </p:cNvPr>
            <p:cNvSpPr/>
            <p:nvPr/>
          </p:nvSpPr>
          <p:spPr>
            <a:xfrm>
              <a:off x="3922902" y="5064570"/>
              <a:ext cx="28182" cy="635005"/>
            </a:xfrm>
            <a:custGeom>
              <a:avLst/>
              <a:gdLst>
                <a:gd name="connsiteX0" fmla="*/ 24656 w 33481"/>
                <a:gd name="connsiteY0" fmla="*/ 754380 h 754380"/>
                <a:gd name="connsiteX1" fmla="*/ 10105 w 33481"/>
                <a:gd name="connsiteY1" fmla="*/ 754380 h 754380"/>
                <a:gd name="connsiteX2" fmla="*/ 0 w 33481"/>
                <a:gd name="connsiteY2" fmla="*/ 744275 h 754380"/>
                <a:gd name="connsiteX3" fmla="*/ 0 w 33481"/>
                <a:gd name="connsiteY3" fmla="*/ 10105 h 754380"/>
                <a:gd name="connsiteX4" fmla="*/ 10105 w 33481"/>
                <a:gd name="connsiteY4" fmla="*/ 0 h 754380"/>
                <a:gd name="connsiteX5" fmla="*/ 24656 w 33481"/>
                <a:gd name="connsiteY5" fmla="*/ 0 h 754380"/>
                <a:gd name="connsiteX6" fmla="*/ 33482 w 33481"/>
                <a:gd name="connsiteY6" fmla="*/ 8825 h 754380"/>
                <a:gd name="connsiteX7" fmla="*/ 33482 w 33481"/>
                <a:gd name="connsiteY7" fmla="*/ 745555 h 754380"/>
                <a:gd name="connsiteX8" fmla="*/ 24656 w 33481"/>
                <a:gd name="connsiteY8" fmla="*/ 754380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481" h="754380">
                  <a:moveTo>
                    <a:pt x="24656" y="754380"/>
                  </a:moveTo>
                  <a:lnTo>
                    <a:pt x="10105" y="754380"/>
                  </a:lnTo>
                  <a:cubicBezTo>
                    <a:pt x="4514" y="754380"/>
                    <a:pt x="0" y="749866"/>
                    <a:pt x="0" y="744275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24656" y="0"/>
                  </a:lnTo>
                  <a:cubicBezTo>
                    <a:pt x="29507" y="0"/>
                    <a:pt x="33482" y="3975"/>
                    <a:pt x="33482" y="8825"/>
                  </a:cubicBezTo>
                  <a:lnTo>
                    <a:pt x="33482" y="745555"/>
                  </a:lnTo>
                  <a:cubicBezTo>
                    <a:pt x="33482" y="750405"/>
                    <a:pt x="29507" y="754380"/>
                    <a:pt x="24656" y="754380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0" name="Graphic 2">
              <a:extLst>
                <a:ext uri="{FF2B5EF4-FFF2-40B4-BE49-F238E27FC236}">
                  <a16:creationId xmlns:a16="http://schemas.microsoft.com/office/drawing/2014/main" id="{213C0B4A-1837-4C1B-8D1B-BC1615210485}"/>
                </a:ext>
              </a:extLst>
            </p:cNvPr>
            <p:cNvSpPr/>
            <p:nvPr/>
          </p:nvSpPr>
          <p:spPr>
            <a:xfrm>
              <a:off x="3935149" y="5110218"/>
              <a:ext cx="15935" cy="531742"/>
            </a:xfrm>
            <a:custGeom>
              <a:avLst/>
              <a:gdLst>
                <a:gd name="connsiteX0" fmla="*/ 17650 w 18930"/>
                <a:gd name="connsiteY0" fmla="*/ 631704 h 631704"/>
                <a:gd name="connsiteX1" fmla="*/ 1886 w 18930"/>
                <a:gd name="connsiteY1" fmla="*/ 631704 h 631704"/>
                <a:gd name="connsiteX2" fmla="*/ 0 w 18930"/>
                <a:gd name="connsiteY2" fmla="*/ 629818 h 631704"/>
                <a:gd name="connsiteX3" fmla="*/ 0 w 18930"/>
                <a:gd name="connsiteY3" fmla="*/ 1886 h 631704"/>
                <a:gd name="connsiteX4" fmla="*/ 1886 w 18930"/>
                <a:gd name="connsiteY4" fmla="*/ 0 h 631704"/>
                <a:gd name="connsiteX5" fmla="*/ 17650 w 18930"/>
                <a:gd name="connsiteY5" fmla="*/ 0 h 631704"/>
                <a:gd name="connsiteX6" fmla="*/ 18930 w 18930"/>
                <a:gd name="connsiteY6" fmla="*/ 1280 h 631704"/>
                <a:gd name="connsiteX7" fmla="*/ 18930 w 18930"/>
                <a:gd name="connsiteY7" fmla="*/ 630491 h 631704"/>
                <a:gd name="connsiteX8" fmla="*/ 17650 w 18930"/>
                <a:gd name="connsiteY8" fmla="*/ 631704 h 631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631704">
                  <a:moveTo>
                    <a:pt x="17650" y="631704"/>
                  </a:moveTo>
                  <a:lnTo>
                    <a:pt x="1886" y="631704"/>
                  </a:lnTo>
                  <a:cubicBezTo>
                    <a:pt x="808" y="631704"/>
                    <a:pt x="0" y="630828"/>
                    <a:pt x="0" y="629818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630491"/>
                  </a:lnTo>
                  <a:cubicBezTo>
                    <a:pt x="18863" y="631098"/>
                    <a:pt x="18324" y="631704"/>
                    <a:pt x="17650" y="631704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1" name="Graphic 2">
              <a:extLst>
                <a:ext uri="{FF2B5EF4-FFF2-40B4-BE49-F238E27FC236}">
                  <a16:creationId xmlns:a16="http://schemas.microsoft.com/office/drawing/2014/main" id="{DFD69AD1-88C6-4D8A-BB4E-CE2C94AF1EBC}"/>
                </a:ext>
              </a:extLst>
            </p:cNvPr>
            <p:cNvSpPr/>
            <p:nvPr/>
          </p:nvSpPr>
          <p:spPr>
            <a:xfrm>
              <a:off x="3928288" y="6392988"/>
              <a:ext cx="22796" cy="435170"/>
            </a:xfrm>
            <a:custGeom>
              <a:avLst/>
              <a:gdLst>
                <a:gd name="connsiteX0" fmla="*/ 18257 w 27081"/>
                <a:gd name="connsiteY0" fmla="*/ 516977 h 516977"/>
                <a:gd name="connsiteX1" fmla="*/ 10105 w 27081"/>
                <a:gd name="connsiteY1" fmla="*/ 516977 h 516977"/>
                <a:gd name="connsiteX2" fmla="*/ 0 w 27081"/>
                <a:gd name="connsiteY2" fmla="*/ 506872 h 516977"/>
                <a:gd name="connsiteX3" fmla="*/ 0 w 27081"/>
                <a:gd name="connsiteY3" fmla="*/ 10105 h 516977"/>
                <a:gd name="connsiteX4" fmla="*/ 10105 w 27081"/>
                <a:gd name="connsiteY4" fmla="*/ 0 h 516977"/>
                <a:gd name="connsiteX5" fmla="*/ 18257 w 27081"/>
                <a:gd name="connsiteY5" fmla="*/ 0 h 516977"/>
                <a:gd name="connsiteX6" fmla="*/ 27082 w 27081"/>
                <a:gd name="connsiteY6" fmla="*/ 8825 h 516977"/>
                <a:gd name="connsiteX7" fmla="*/ 27082 w 27081"/>
                <a:gd name="connsiteY7" fmla="*/ 508152 h 516977"/>
                <a:gd name="connsiteX8" fmla="*/ 18257 w 27081"/>
                <a:gd name="connsiteY8" fmla="*/ 516977 h 51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081" h="516977">
                  <a:moveTo>
                    <a:pt x="18257" y="516977"/>
                  </a:moveTo>
                  <a:lnTo>
                    <a:pt x="10105" y="516977"/>
                  </a:lnTo>
                  <a:cubicBezTo>
                    <a:pt x="4514" y="516977"/>
                    <a:pt x="0" y="512464"/>
                    <a:pt x="0" y="506872"/>
                  </a:cubicBezTo>
                  <a:lnTo>
                    <a:pt x="0" y="10105"/>
                  </a:lnTo>
                  <a:cubicBezTo>
                    <a:pt x="0" y="4514"/>
                    <a:pt x="4514" y="0"/>
                    <a:pt x="10105" y="0"/>
                  </a:cubicBezTo>
                  <a:lnTo>
                    <a:pt x="18257" y="0"/>
                  </a:lnTo>
                  <a:cubicBezTo>
                    <a:pt x="23107" y="0"/>
                    <a:pt x="27082" y="3975"/>
                    <a:pt x="27082" y="8825"/>
                  </a:cubicBezTo>
                  <a:lnTo>
                    <a:pt x="27082" y="508152"/>
                  </a:lnTo>
                  <a:cubicBezTo>
                    <a:pt x="27082" y="513003"/>
                    <a:pt x="23107" y="516977"/>
                    <a:pt x="18257" y="516977"/>
                  </a:cubicBezTo>
                  <a:close/>
                </a:path>
              </a:pathLst>
            </a:custGeom>
            <a:solidFill>
              <a:srgbClr val="8A9096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2">
              <a:extLst>
                <a:ext uri="{FF2B5EF4-FFF2-40B4-BE49-F238E27FC236}">
                  <a16:creationId xmlns:a16="http://schemas.microsoft.com/office/drawing/2014/main" id="{4747B958-0380-4C5F-8DEC-8D7F6B25907D}"/>
                </a:ext>
              </a:extLst>
            </p:cNvPr>
            <p:cNvSpPr/>
            <p:nvPr/>
          </p:nvSpPr>
          <p:spPr>
            <a:xfrm>
              <a:off x="3938156" y="6424233"/>
              <a:ext cx="12928" cy="364399"/>
            </a:xfrm>
            <a:custGeom>
              <a:avLst/>
              <a:gdLst>
                <a:gd name="connsiteX0" fmla="*/ 14080 w 15359"/>
                <a:gd name="connsiteY0" fmla="*/ 432903 h 432902"/>
                <a:gd name="connsiteX1" fmla="*/ 1886 w 15359"/>
                <a:gd name="connsiteY1" fmla="*/ 432903 h 432902"/>
                <a:gd name="connsiteX2" fmla="*/ 0 w 15359"/>
                <a:gd name="connsiteY2" fmla="*/ 431016 h 432902"/>
                <a:gd name="connsiteX3" fmla="*/ 0 w 15359"/>
                <a:gd name="connsiteY3" fmla="*/ 1886 h 432902"/>
                <a:gd name="connsiteX4" fmla="*/ 1886 w 15359"/>
                <a:gd name="connsiteY4" fmla="*/ 0 h 432902"/>
                <a:gd name="connsiteX5" fmla="*/ 14080 w 15359"/>
                <a:gd name="connsiteY5" fmla="*/ 0 h 432902"/>
                <a:gd name="connsiteX6" fmla="*/ 15360 w 15359"/>
                <a:gd name="connsiteY6" fmla="*/ 1280 h 432902"/>
                <a:gd name="connsiteX7" fmla="*/ 15360 w 15359"/>
                <a:gd name="connsiteY7" fmla="*/ 431690 h 432902"/>
                <a:gd name="connsiteX8" fmla="*/ 14080 w 15359"/>
                <a:gd name="connsiteY8" fmla="*/ 432903 h 43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59" h="432902">
                  <a:moveTo>
                    <a:pt x="14080" y="432903"/>
                  </a:moveTo>
                  <a:lnTo>
                    <a:pt x="1886" y="432903"/>
                  </a:lnTo>
                  <a:cubicBezTo>
                    <a:pt x="808" y="432903"/>
                    <a:pt x="0" y="432027"/>
                    <a:pt x="0" y="431016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4080" y="0"/>
                  </a:lnTo>
                  <a:cubicBezTo>
                    <a:pt x="14753" y="0"/>
                    <a:pt x="15360" y="539"/>
                    <a:pt x="15360" y="1280"/>
                  </a:cubicBezTo>
                  <a:lnTo>
                    <a:pt x="15360" y="431690"/>
                  </a:lnTo>
                  <a:cubicBezTo>
                    <a:pt x="15360" y="432364"/>
                    <a:pt x="14821" y="432903"/>
                    <a:pt x="14080" y="432903"/>
                  </a:cubicBezTo>
                  <a:close/>
                </a:path>
              </a:pathLst>
            </a:custGeom>
            <a:solidFill>
              <a:srgbClr val="4A4C4D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9006DBA-4DAA-453A-A2AC-FF4A9322F5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78879" y="3808481"/>
              <a:ext cx="134198" cy="13419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506713-2F55-452F-ABB6-47225E2D89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7267" y="3816868"/>
              <a:ext cx="117423" cy="117423"/>
            </a:xfrm>
            <a:prstGeom prst="ellipse">
              <a:avLst/>
            </a:pr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175F06E-27A9-46A4-B02C-A49E59D17DC3}"/>
                </a:ext>
              </a:extLst>
            </p:cNvPr>
            <p:cNvSpPr/>
            <p:nvPr/>
          </p:nvSpPr>
          <p:spPr>
            <a:xfrm>
              <a:off x="3016958" y="3846560"/>
              <a:ext cx="58040" cy="5804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28FA69B-57D7-4705-A140-F90E5220C72E}"/>
                </a:ext>
              </a:extLst>
            </p:cNvPr>
            <p:cNvSpPr/>
            <p:nvPr/>
          </p:nvSpPr>
          <p:spPr>
            <a:xfrm>
              <a:off x="3030585" y="3860187"/>
              <a:ext cx="30788" cy="30788"/>
            </a:xfrm>
            <a:prstGeom prst="ellipse">
              <a:avLst/>
            </a:prstGeom>
            <a:solidFill>
              <a:srgbClr val="081422"/>
            </a:solidFill>
            <a:ln w="672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Graphic 2">
              <a:extLst>
                <a:ext uri="{FF2B5EF4-FFF2-40B4-BE49-F238E27FC236}">
                  <a16:creationId xmlns:a16="http://schemas.microsoft.com/office/drawing/2014/main" id="{80E59088-2E8C-41FA-BAB8-F9EEF100122A}"/>
                </a:ext>
              </a:extLst>
            </p:cNvPr>
            <p:cNvSpPr/>
            <p:nvPr userDrawn="1"/>
          </p:nvSpPr>
          <p:spPr>
            <a:xfrm flipH="1">
              <a:off x="1060804" y="4534334"/>
              <a:ext cx="10717" cy="149811"/>
            </a:xfrm>
            <a:custGeom>
              <a:avLst/>
              <a:gdLst>
                <a:gd name="connsiteX0" fmla="*/ 17650 w 18930"/>
                <a:gd name="connsiteY0" fmla="*/ 390327 h 390326"/>
                <a:gd name="connsiteX1" fmla="*/ 1886 w 18930"/>
                <a:gd name="connsiteY1" fmla="*/ 390327 h 390326"/>
                <a:gd name="connsiteX2" fmla="*/ 0 w 18930"/>
                <a:gd name="connsiteY2" fmla="*/ 388440 h 390326"/>
                <a:gd name="connsiteX3" fmla="*/ 0 w 18930"/>
                <a:gd name="connsiteY3" fmla="*/ 1886 h 390326"/>
                <a:gd name="connsiteX4" fmla="*/ 1886 w 18930"/>
                <a:gd name="connsiteY4" fmla="*/ 0 h 390326"/>
                <a:gd name="connsiteX5" fmla="*/ 17650 w 18930"/>
                <a:gd name="connsiteY5" fmla="*/ 0 h 390326"/>
                <a:gd name="connsiteX6" fmla="*/ 18930 w 18930"/>
                <a:gd name="connsiteY6" fmla="*/ 1280 h 390326"/>
                <a:gd name="connsiteX7" fmla="*/ 18930 w 18930"/>
                <a:gd name="connsiteY7" fmla="*/ 389047 h 390326"/>
                <a:gd name="connsiteX8" fmla="*/ 17650 w 18930"/>
                <a:gd name="connsiteY8" fmla="*/ 390327 h 39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30" h="390326">
                  <a:moveTo>
                    <a:pt x="17650" y="390327"/>
                  </a:moveTo>
                  <a:lnTo>
                    <a:pt x="1886" y="390327"/>
                  </a:lnTo>
                  <a:cubicBezTo>
                    <a:pt x="808" y="390327"/>
                    <a:pt x="0" y="389451"/>
                    <a:pt x="0" y="388440"/>
                  </a:cubicBezTo>
                  <a:lnTo>
                    <a:pt x="0" y="1886"/>
                  </a:lnTo>
                  <a:cubicBezTo>
                    <a:pt x="0" y="808"/>
                    <a:pt x="876" y="0"/>
                    <a:pt x="1886" y="0"/>
                  </a:cubicBezTo>
                  <a:lnTo>
                    <a:pt x="17650" y="0"/>
                  </a:lnTo>
                  <a:cubicBezTo>
                    <a:pt x="18324" y="0"/>
                    <a:pt x="18930" y="539"/>
                    <a:pt x="18930" y="1280"/>
                  </a:cubicBezTo>
                  <a:lnTo>
                    <a:pt x="18930" y="389047"/>
                  </a:lnTo>
                  <a:cubicBezTo>
                    <a:pt x="18930" y="389788"/>
                    <a:pt x="18324" y="390327"/>
                    <a:pt x="17650" y="390327"/>
                  </a:cubicBezTo>
                  <a:close/>
                </a:path>
              </a:pathLst>
            </a:custGeom>
            <a:solidFill>
              <a:srgbClr val="FAFDFF"/>
            </a:solidFill>
            <a:ln w="672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066A938-5524-4BC2-9E71-604DA7247A54}"/>
              </a:ext>
            </a:extLst>
          </p:cNvPr>
          <p:cNvGrpSpPr/>
          <p:nvPr userDrawn="1"/>
        </p:nvGrpSpPr>
        <p:grpSpPr>
          <a:xfrm>
            <a:off x="8332411" y="0"/>
            <a:ext cx="2885112" cy="2622090"/>
            <a:chOff x="833153" y="6858000"/>
            <a:chExt cx="2885112" cy="262209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74D21A-C01F-4B09-AA57-1A00734860AA}"/>
                </a:ext>
              </a:extLst>
            </p:cNvPr>
            <p:cNvSpPr/>
            <p:nvPr/>
          </p:nvSpPr>
          <p:spPr>
            <a:xfrm>
              <a:off x="833153" y="6858000"/>
              <a:ext cx="2885112" cy="2622090"/>
            </a:xfrm>
            <a:custGeom>
              <a:avLst/>
              <a:gdLst>
                <a:gd name="connsiteX0" fmla="*/ 0 w 2885112"/>
                <a:gd name="connsiteY0" fmla="*/ 0 h 2622090"/>
                <a:gd name="connsiteX1" fmla="*/ 2885112 w 2885112"/>
                <a:gd name="connsiteY1" fmla="*/ 0 h 2622090"/>
                <a:gd name="connsiteX2" fmla="*/ 2885112 w 2885112"/>
                <a:gd name="connsiteY2" fmla="*/ 2245726 h 2622090"/>
                <a:gd name="connsiteX3" fmla="*/ 2504286 w 2885112"/>
                <a:gd name="connsiteY3" fmla="*/ 2622090 h 2622090"/>
                <a:gd name="connsiteX4" fmla="*/ 380827 w 2885112"/>
                <a:gd name="connsiteY4" fmla="*/ 2622090 h 2622090"/>
                <a:gd name="connsiteX5" fmla="*/ 0 w 2885112"/>
                <a:gd name="connsiteY5" fmla="*/ 2245668 h 262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5112" h="2622090">
                  <a:moveTo>
                    <a:pt x="0" y="0"/>
                  </a:moveTo>
                  <a:lnTo>
                    <a:pt x="2885112" y="0"/>
                  </a:lnTo>
                  <a:lnTo>
                    <a:pt x="2885112" y="2245726"/>
                  </a:lnTo>
                  <a:cubicBezTo>
                    <a:pt x="2885055" y="2453556"/>
                    <a:pt x="2714549" y="2622090"/>
                    <a:pt x="2504286" y="2622090"/>
                  </a:cubicBezTo>
                  <a:lnTo>
                    <a:pt x="380827" y="2622090"/>
                  </a:lnTo>
                  <a:cubicBezTo>
                    <a:pt x="170506" y="2622090"/>
                    <a:pt x="0" y="2453556"/>
                    <a:pt x="0" y="2245668"/>
                  </a:cubicBezTo>
                  <a:close/>
                </a:path>
              </a:pathLst>
            </a:custGeom>
            <a:solidFill>
              <a:srgbClr val="D0D4D8"/>
            </a:solidFill>
            <a:ln w="672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E48AAE3-B835-49A5-9A47-DE6EBCD7733E}"/>
                </a:ext>
              </a:extLst>
            </p:cNvPr>
            <p:cNvSpPr/>
            <p:nvPr/>
          </p:nvSpPr>
          <p:spPr>
            <a:xfrm>
              <a:off x="871808" y="6858000"/>
              <a:ext cx="2807801" cy="2591752"/>
            </a:xfrm>
            <a:custGeom>
              <a:avLst/>
              <a:gdLst>
                <a:gd name="connsiteX0" fmla="*/ 0 w 2807801"/>
                <a:gd name="connsiteY0" fmla="*/ 0 h 2591752"/>
                <a:gd name="connsiteX1" fmla="*/ 2807801 w 2807801"/>
                <a:gd name="connsiteY1" fmla="*/ 0 h 2591752"/>
                <a:gd name="connsiteX2" fmla="*/ 2807801 w 2807801"/>
                <a:gd name="connsiteY2" fmla="*/ 2215388 h 2591752"/>
                <a:gd name="connsiteX3" fmla="*/ 2428061 w 2807801"/>
                <a:gd name="connsiteY3" fmla="*/ 2591752 h 2591752"/>
                <a:gd name="connsiteX4" fmla="*/ 379798 w 2807801"/>
                <a:gd name="connsiteY4" fmla="*/ 2591752 h 2591752"/>
                <a:gd name="connsiteX5" fmla="*/ 0 w 2807801"/>
                <a:gd name="connsiteY5" fmla="*/ 2215332 h 259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7801" h="2591752">
                  <a:moveTo>
                    <a:pt x="0" y="0"/>
                  </a:moveTo>
                  <a:lnTo>
                    <a:pt x="2807801" y="0"/>
                  </a:lnTo>
                  <a:lnTo>
                    <a:pt x="2807801" y="2215388"/>
                  </a:lnTo>
                  <a:cubicBezTo>
                    <a:pt x="2807801" y="2423218"/>
                    <a:pt x="2637756" y="2591752"/>
                    <a:pt x="2428061" y="2591752"/>
                  </a:cubicBezTo>
                  <a:lnTo>
                    <a:pt x="379798" y="2591752"/>
                  </a:lnTo>
                  <a:cubicBezTo>
                    <a:pt x="170045" y="2591752"/>
                    <a:pt x="0" y="2423218"/>
                    <a:pt x="0" y="2215332"/>
                  </a:cubicBezTo>
                  <a:close/>
                </a:path>
              </a:pathLst>
            </a:custGeom>
            <a:solidFill>
              <a:srgbClr val="070808"/>
            </a:solidFill>
            <a:ln w="672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67" name="Picture Placeholder 66">
            <a:extLst>
              <a:ext uri="{FF2B5EF4-FFF2-40B4-BE49-F238E27FC236}">
                <a16:creationId xmlns:a16="http://schemas.microsoft.com/office/drawing/2014/main" id="{28246CD8-4F7B-49F9-A0E7-A3D2C7826A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38563" y="1"/>
            <a:ext cx="2672808" cy="2493421"/>
          </a:xfrm>
          <a:custGeom>
            <a:avLst/>
            <a:gdLst>
              <a:gd name="connsiteX0" fmla="*/ 0 w 2672808"/>
              <a:gd name="connsiteY0" fmla="*/ 0 h 2493421"/>
              <a:gd name="connsiteX1" fmla="*/ 2672808 w 2672808"/>
              <a:gd name="connsiteY1" fmla="*/ 0 h 2493421"/>
              <a:gd name="connsiteX2" fmla="*/ 2672808 w 2672808"/>
              <a:gd name="connsiteY2" fmla="*/ 2221227 h 2493421"/>
              <a:gd name="connsiteX3" fmla="*/ 2385313 w 2672808"/>
              <a:gd name="connsiteY3" fmla="*/ 2493421 h 2493421"/>
              <a:gd name="connsiteX4" fmla="*/ 287495 w 2672808"/>
              <a:gd name="connsiteY4" fmla="*/ 2493421 h 2493421"/>
              <a:gd name="connsiteX5" fmla="*/ 0 w 2672808"/>
              <a:gd name="connsiteY5" fmla="*/ 2221227 h 24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2808" h="2493421">
                <a:moveTo>
                  <a:pt x="0" y="0"/>
                </a:moveTo>
                <a:lnTo>
                  <a:pt x="2672808" y="0"/>
                </a:lnTo>
                <a:lnTo>
                  <a:pt x="2672808" y="2221227"/>
                </a:lnTo>
                <a:cubicBezTo>
                  <a:pt x="2672808" y="2371557"/>
                  <a:pt x="2544095" y="2493421"/>
                  <a:pt x="2385313" y="2493421"/>
                </a:cubicBezTo>
                <a:lnTo>
                  <a:pt x="287495" y="2493421"/>
                </a:lnTo>
                <a:cubicBezTo>
                  <a:pt x="128714" y="2493421"/>
                  <a:pt x="0" y="2371557"/>
                  <a:pt x="0" y="222122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A2ECC6F6-A4A0-4672-8659-27C1C16408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68921" y="3818265"/>
            <a:ext cx="2672808" cy="3039735"/>
          </a:xfrm>
          <a:custGeom>
            <a:avLst/>
            <a:gdLst>
              <a:gd name="connsiteX0" fmla="*/ 287495 w 2672808"/>
              <a:gd name="connsiteY0" fmla="*/ 0 h 3039735"/>
              <a:gd name="connsiteX1" fmla="*/ 542049 w 2672808"/>
              <a:gd name="connsiteY1" fmla="*/ 0 h 3039735"/>
              <a:gd name="connsiteX2" fmla="*/ 566725 w 2672808"/>
              <a:gd name="connsiteY2" fmla="*/ 23363 h 3039735"/>
              <a:gd name="connsiteX3" fmla="*/ 757670 w 2672808"/>
              <a:gd name="connsiteY3" fmla="*/ 204146 h 3039735"/>
              <a:gd name="connsiteX4" fmla="*/ 1903160 w 2672808"/>
              <a:gd name="connsiteY4" fmla="*/ 204146 h 3039735"/>
              <a:gd name="connsiteX5" fmla="*/ 2094105 w 2672808"/>
              <a:gd name="connsiteY5" fmla="*/ 23363 h 3039735"/>
              <a:gd name="connsiteX6" fmla="*/ 2118781 w 2672808"/>
              <a:gd name="connsiteY6" fmla="*/ 0 h 3039735"/>
              <a:gd name="connsiteX7" fmla="*/ 2385313 w 2672808"/>
              <a:gd name="connsiteY7" fmla="*/ 0 h 3039735"/>
              <a:gd name="connsiteX8" fmla="*/ 2672808 w 2672808"/>
              <a:gd name="connsiteY8" fmla="*/ 272193 h 3039735"/>
              <a:gd name="connsiteX9" fmla="*/ 2672808 w 2672808"/>
              <a:gd name="connsiteY9" fmla="*/ 3039735 h 3039735"/>
              <a:gd name="connsiteX10" fmla="*/ 0 w 2672808"/>
              <a:gd name="connsiteY10" fmla="*/ 3039735 h 3039735"/>
              <a:gd name="connsiteX11" fmla="*/ 0 w 2672808"/>
              <a:gd name="connsiteY11" fmla="*/ 272193 h 3039735"/>
              <a:gd name="connsiteX12" fmla="*/ 287495 w 2672808"/>
              <a:gd name="connsiteY12" fmla="*/ 0 h 303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72808" h="3039735">
                <a:moveTo>
                  <a:pt x="287495" y="0"/>
                </a:moveTo>
                <a:lnTo>
                  <a:pt x="542049" y="0"/>
                </a:lnTo>
                <a:cubicBezTo>
                  <a:pt x="555645" y="0"/>
                  <a:pt x="566725" y="10435"/>
                  <a:pt x="566725" y="23363"/>
                </a:cubicBezTo>
                <a:cubicBezTo>
                  <a:pt x="566725" y="123224"/>
                  <a:pt x="652255" y="204146"/>
                  <a:pt x="757670" y="204146"/>
                </a:cubicBezTo>
                <a:lnTo>
                  <a:pt x="1903160" y="204146"/>
                </a:lnTo>
                <a:cubicBezTo>
                  <a:pt x="2008635" y="204146"/>
                  <a:pt x="2094105" y="123168"/>
                  <a:pt x="2094105" y="23363"/>
                </a:cubicBezTo>
                <a:cubicBezTo>
                  <a:pt x="2094105" y="10491"/>
                  <a:pt x="2105125" y="0"/>
                  <a:pt x="2118781" y="0"/>
                </a:cubicBezTo>
                <a:lnTo>
                  <a:pt x="2385313" y="0"/>
                </a:lnTo>
                <a:cubicBezTo>
                  <a:pt x="2544095" y="0"/>
                  <a:pt x="2672808" y="121864"/>
                  <a:pt x="2672808" y="272193"/>
                </a:cubicBezTo>
                <a:lnTo>
                  <a:pt x="2672808" y="3039735"/>
                </a:lnTo>
                <a:lnTo>
                  <a:pt x="0" y="3039735"/>
                </a:lnTo>
                <a:lnTo>
                  <a:pt x="0" y="272193"/>
                </a:lnTo>
                <a:cubicBezTo>
                  <a:pt x="0" y="121864"/>
                  <a:pt x="128714" y="0"/>
                  <a:pt x="28749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AE6C28-A080-4420-92C4-3AC673E4DAE1}"/>
              </a:ext>
            </a:extLst>
          </p:cNvPr>
          <p:cNvSpPr/>
          <p:nvPr userDrawn="1"/>
        </p:nvSpPr>
        <p:spPr>
          <a:xfrm>
            <a:off x="0" y="2253343"/>
            <a:ext cx="12192000" cy="2351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DA6378AF-10CF-415A-9A2B-A4DF0CDD2A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88571" y="1580606"/>
            <a:ext cx="9945150" cy="3696788"/>
          </a:xfrm>
          <a:custGeom>
            <a:avLst/>
            <a:gdLst>
              <a:gd name="connsiteX0" fmla="*/ 8797786 w 9945150"/>
              <a:gd name="connsiteY0" fmla="*/ 343988 h 3696788"/>
              <a:gd name="connsiteX1" fmla="*/ 9945150 w 9945150"/>
              <a:gd name="connsiteY1" fmla="*/ 343988 h 3696788"/>
              <a:gd name="connsiteX2" fmla="*/ 8854411 w 9945150"/>
              <a:gd name="connsiteY2" fmla="*/ 3696788 h 3696788"/>
              <a:gd name="connsiteX3" fmla="*/ 7707047 w 9945150"/>
              <a:gd name="connsiteY3" fmla="*/ 3696788 h 3696788"/>
              <a:gd name="connsiteX4" fmla="*/ 6228770 w 9945150"/>
              <a:gd name="connsiteY4" fmla="*/ 343988 h 3696788"/>
              <a:gd name="connsiteX5" fmla="*/ 7376134 w 9945150"/>
              <a:gd name="connsiteY5" fmla="*/ 343988 h 3696788"/>
              <a:gd name="connsiteX6" fmla="*/ 6285395 w 9945150"/>
              <a:gd name="connsiteY6" fmla="*/ 3696788 h 3696788"/>
              <a:gd name="connsiteX7" fmla="*/ 5138031 w 9945150"/>
              <a:gd name="connsiteY7" fmla="*/ 3696788 h 3696788"/>
              <a:gd name="connsiteX8" fmla="*/ 3659754 w 9945150"/>
              <a:gd name="connsiteY8" fmla="*/ 343988 h 3696788"/>
              <a:gd name="connsiteX9" fmla="*/ 4807118 w 9945150"/>
              <a:gd name="connsiteY9" fmla="*/ 343988 h 3696788"/>
              <a:gd name="connsiteX10" fmla="*/ 3716379 w 9945150"/>
              <a:gd name="connsiteY10" fmla="*/ 3696788 h 3696788"/>
              <a:gd name="connsiteX11" fmla="*/ 2569016 w 9945150"/>
              <a:gd name="connsiteY11" fmla="*/ 3696788 h 3696788"/>
              <a:gd name="connsiteX12" fmla="*/ 1090739 w 9945150"/>
              <a:gd name="connsiteY12" fmla="*/ 343988 h 3696788"/>
              <a:gd name="connsiteX13" fmla="*/ 2238103 w 9945150"/>
              <a:gd name="connsiteY13" fmla="*/ 343988 h 3696788"/>
              <a:gd name="connsiteX14" fmla="*/ 1147364 w 9945150"/>
              <a:gd name="connsiteY14" fmla="*/ 3696788 h 3696788"/>
              <a:gd name="connsiteX15" fmla="*/ 0 w 9945150"/>
              <a:gd name="connsiteY15" fmla="*/ 3696788 h 3696788"/>
              <a:gd name="connsiteX16" fmla="*/ 7635204 w 9945150"/>
              <a:gd name="connsiteY16" fmla="*/ 0 h 3696788"/>
              <a:gd name="connsiteX17" fmla="*/ 8782568 w 9945150"/>
              <a:gd name="connsiteY17" fmla="*/ 0 h 3696788"/>
              <a:gd name="connsiteX18" fmla="*/ 7691829 w 9945150"/>
              <a:gd name="connsiteY18" fmla="*/ 3352800 h 3696788"/>
              <a:gd name="connsiteX19" fmla="*/ 6544465 w 9945150"/>
              <a:gd name="connsiteY19" fmla="*/ 3352800 h 3696788"/>
              <a:gd name="connsiteX20" fmla="*/ 5066188 w 9945150"/>
              <a:gd name="connsiteY20" fmla="*/ 0 h 3696788"/>
              <a:gd name="connsiteX21" fmla="*/ 6213552 w 9945150"/>
              <a:gd name="connsiteY21" fmla="*/ 0 h 3696788"/>
              <a:gd name="connsiteX22" fmla="*/ 5122813 w 9945150"/>
              <a:gd name="connsiteY22" fmla="*/ 3352800 h 3696788"/>
              <a:gd name="connsiteX23" fmla="*/ 3975449 w 9945150"/>
              <a:gd name="connsiteY23" fmla="*/ 3352800 h 3696788"/>
              <a:gd name="connsiteX24" fmla="*/ 2497173 w 9945150"/>
              <a:gd name="connsiteY24" fmla="*/ 0 h 3696788"/>
              <a:gd name="connsiteX25" fmla="*/ 3644536 w 9945150"/>
              <a:gd name="connsiteY25" fmla="*/ 0 h 3696788"/>
              <a:gd name="connsiteX26" fmla="*/ 2553798 w 9945150"/>
              <a:gd name="connsiteY26" fmla="*/ 3352800 h 3696788"/>
              <a:gd name="connsiteX27" fmla="*/ 1406434 w 9945150"/>
              <a:gd name="connsiteY27" fmla="*/ 3352800 h 369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945150" h="3696788">
                <a:moveTo>
                  <a:pt x="8797786" y="343988"/>
                </a:moveTo>
                <a:lnTo>
                  <a:pt x="9945150" y="343988"/>
                </a:lnTo>
                <a:lnTo>
                  <a:pt x="8854411" y="3696788"/>
                </a:lnTo>
                <a:lnTo>
                  <a:pt x="7707047" y="3696788"/>
                </a:lnTo>
                <a:close/>
                <a:moveTo>
                  <a:pt x="6228770" y="343988"/>
                </a:moveTo>
                <a:lnTo>
                  <a:pt x="7376134" y="343988"/>
                </a:lnTo>
                <a:lnTo>
                  <a:pt x="6285395" y="3696788"/>
                </a:lnTo>
                <a:lnTo>
                  <a:pt x="5138031" y="3696788"/>
                </a:lnTo>
                <a:close/>
                <a:moveTo>
                  <a:pt x="3659754" y="343988"/>
                </a:moveTo>
                <a:lnTo>
                  <a:pt x="4807118" y="343988"/>
                </a:lnTo>
                <a:lnTo>
                  <a:pt x="3716379" y="3696788"/>
                </a:lnTo>
                <a:lnTo>
                  <a:pt x="2569016" y="3696788"/>
                </a:lnTo>
                <a:close/>
                <a:moveTo>
                  <a:pt x="1090739" y="343988"/>
                </a:moveTo>
                <a:lnTo>
                  <a:pt x="2238103" y="343988"/>
                </a:lnTo>
                <a:lnTo>
                  <a:pt x="1147364" y="3696788"/>
                </a:lnTo>
                <a:lnTo>
                  <a:pt x="0" y="3696788"/>
                </a:lnTo>
                <a:close/>
                <a:moveTo>
                  <a:pt x="7635204" y="0"/>
                </a:moveTo>
                <a:lnTo>
                  <a:pt x="8782568" y="0"/>
                </a:lnTo>
                <a:lnTo>
                  <a:pt x="7691829" y="3352800"/>
                </a:lnTo>
                <a:lnTo>
                  <a:pt x="6544465" y="3352800"/>
                </a:lnTo>
                <a:close/>
                <a:moveTo>
                  <a:pt x="5066188" y="0"/>
                </a:moveTo>
                <a:lnTo>
                  <a:pt x="6213552" y="0"/>
                </a:lnTo>
                <a:lnTo>
                  <a:pt x="5122813" y="3352800"/>
                </a:lnTo>
                <a:lnTo>
                  <a:pt x="3975449" y="3352800"/>
                </a:lnTo>
                <a:close/>
                <a:moveTo>
                  <a:pt x="2497173" y="0"/>
                </a:moveTo>
                <a:lnTo>
                  <a:pt x="3644536" y="0"/>
                </a:lnTo>
                <a:lnTo>
                  <a:pt x="2553798" y="3352800"/>
                </a:lnTo>
                <a:lnTo>
                  <a:pt x="1406434" y="3352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433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2611C-8F42-4A88-BF2C-3F14A15A3A2D}"/>
              </a:ext>
            </a:extLst>
          </p:cNvPr>
          <p:cNvSpPr/>
          <p:nvPr userDrawn="1"/>
        </p:nvSpPr>
        <p:spPr>
          <a:xfrm>
            <a:off x="4200072" y="1086699"/>
            <a:ext cx="3290634" cy="2160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6E1EE68-F749-4414-A326-ABFB18D5E9AF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5002832" y="352527"/>
            <a:ext cx="1685114" cy="1755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346C86-7BD4-4931-8982-4954A955A0D2}"/>
              </a:ext>
            </a:extLst>
          </p:cNvPr>
          <p:cNvSpPr/>
          <p:nvPr userDrawn="1"/>
        </p:nvSpPr>
        <p:spPr>
          <a:xfrm>
            <a:off x="7997604" y="1086699"/>
            <a:ext cx="3290634" cy="2160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938B100-7DB2-4283-A72B-BFBB92152E89}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8800364" y="352527"/>
            <a:ext cx="1685114" cy="1755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0F9E1-604E-4D14-8F49-BC5799DEC58C}"/>
              </a:ext>
            </a:extLst>
          </p:cNvPr>
          <p:cNvSpPr/>
          <p:nvPr userDrawn="1"/>
        </p:nvSpPr>
        <p:spPr>
          <a:xfrm>
            <a:off x="4200072" y="4248150"/>
            <a:ext cx="3290634" cy="2160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4D57A3-AC8C-481C-AFAC-A9FCFB199B2D}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5002832" y="3513978"/>
            <a:ext cx="1685114" cy="1755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CC6AC5-F655-4421-A219-B2F76C6CA2FD}"/>
              </a:ext>
            </a:extLst>
          </p:cNvPr>
          <p:cNvSpPr/>
          <p:nvPr userDrawn="1"/>
        </p:nvSpPr>
        <p:spPr>
          <a:xfrm>
            <a:off x="7997604" y="4248150"/>
            <a:ext cx="3290634" cy="216024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A2332AA-B2D0-4A28-A218-73EE3FE44954}"/>
              </a:ext>
            </a:extLst>
          </p:cNvPr>
          <p:cNvSpPr>
            <a:spLocks noGrp="1"/>
          </p:cNvSpPr>
          <p:nvPr>
            <p:ph type="pic" idx="26" hasCustomPrompt="1"/>
          </p:nvPr>
        </p:nvSpPr>
        <p:spPr>
          <a:xfrm>
            <a:off x="8800364" y="3513978"/>
            <a:ext cx="1685114" cy="1755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icture Placeholder 162">
            <a:extLst>
              <a:ext uri="{FF2B5EF4-FFF2-40B4-BE49-F238E27FC236}">
                <a16:creationId xmlns:a16="http://schemas.microsoft.com/office/drawing/2014/main" id="{8824B83C-4516-440E-B27E-09F0426F6C97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1" y="2"/>
            <a:ext cx="12191999" cy="6877477"/>
          </a:xfrm>
          <a:custGeom>
            <a:avLst/>
            <a:gdLst>
              <a:gd name="connsiteX0" fmla="*/ 11053396 w 12191999"/>
              <a:gd name="connsiteY0" fmla="*/ 5847975 h 6877477"/>
              <a:gd name="connsiteX1" fmla="*/ 12034143 w 12191999"/>
              <a:gd name="connsiteY1" fmla="*/ 6828722 h 6877477"/>
              <a:gd name="connsiteX2" fmla="*/ 11985388 w 12191999"/>
              <a:gd name="connsiteY2" fmla="*/ 6877477 h 6877477"/>
              <a:gd name="connsiteX3" fmla="*/ 10121403 w 12191999"/>
              <a:gd name="connsiteY3" fmla="*/ 6877477 h 6877477"/>
              <a:gd name="connsiteX4" fmla="*/ 10072648 w 12191999"/>
              <a:gd name="connsiteY4" fmla="*/ 6828722 h 6877477"/>
              <a:gd name="connsiteX5" fmla="*/ 12182376 w 12191999"/>
              <a:gd name="connsiteY5" fmla="*/ 4716808 h 6877477"/>
              <a:gd name="connsiteX6" fmla="*/ 12191999 w 12191999"/>
              <a:gd name="connsiteY6" fmla="*/ 4726431 h 6877477"/>
              <a:gd name="connsiteX7" fmla="*/ 12191999 w 12191999"/>
              <a:gd name="connsiteY7" fmla="*/ 6668679 h 6877477"/>
              <a:gd name="connsiteX8" fmla="*/ 12182376 w 12191999"/>
              <a:gd name="connsiteY8" fmla="*/ 6678302 h 6877477"/>
              <a:gd name="connsiteX9" fmla="*/ 11201628 w 12191999"/>
              <a:gd name="connsiteY9" fmla="*/ 5697555 h 6877477"/>
              <a:gd name="connsiteX10" fmla="*/ 9949130 w 12191999"/>
              <a:gd name="connsiteY10" fmla="*/ 4716808 h 6877477"/>
              <a:gd name="connsiteX11" fmla="*/ 10929877 w 12191999"/>
              <a:gd name="connsiteY11" fmla="*/ 5697555 h 6877477"/>
              <a:gd name="connsiteX12" fmla="*/ 9949130 w 12191999"/>
              <a:gd name="connsiteY12" fmla="*/ 6678302 h 6877477"/>
              <a:gd name="connsiteX13" fmla="*/ 8968382 w 12191999"/>
              <a:gd name="connsiteY13" fmla="*/ 5697555 h 6877477"/>
              <a:gd name="connsiteX14" fmla="*/ 11053396 w 12191999"/>
              <a:gd name="connsiteY14" fmla="*/ 3580491 h 6877477"/>
              <a:gd name="connsiteX15" fmla="*/ 12034143 w 12191999"/>
              <a:gd name="connsiteY15" fmla="*/ 4561237 h 6877477"/>
              <a:gd name="connsiteX16" fmla="*/ 11053396 w 12191999"/>
              <a:gd name="connsiteY16" fmla="*/ 5541984 h 6877477"/>
              <a:gd name="connsiteX17" fmla="*/ 10072648 w 12191999"/>
              <a:gd name="connsiteY17" fmla="*/ 4561237 h 6877477"/>
              <a:gd name="connsiteX18" fmla="*/ 8844864 w 12191999"/>
              <a:gd name="connsiteY18" fmla="*/ 3580491 h 6877477"/>
              <a:gd name="connsiteX19" fmla="*/ 9825611 w 12191999"/>
              <a:gd name="connsiteY19" fmla="*/ 4561237 h 6877477"/>
              <a:gd name="connsiteX20" fmla="*/ 8844864 w 12191999"/>
              <a:gd name="connsiteY20" fmla="*/ 5541984 h 6877477"/>
              <a:gd name="connsiteX21" fmla="*/ 7864116 w 12191999"/>
              <a:gd name="connsiteY21" fmla="*/ 4561237 h 6877477"/>
              <a:gd name="connsiteX22" fmla="*/ 10739 w 12191999"/>
              <a:gd name="connsiteY22" fmla="*/ 3580491 h 6877477"/>
              <a:gd name="connsiteX23" fmla="*/ 991485 w 12191999"/>
              <a:gd name="connsiteY23" fmla="*/ 4561237 h 6877477"/>
              <a:gd name="connsiteX24" fmla="*/ 10739 w 12191999"/>
              <a:gd name="connsiteY24" fmla="*/ 5541984 h 6877477"/>
              <a:gd name="connsiteX25" fmla="*/ 0 w 12191999"/>
              <a:gd name="connsiteY25" fmla="*/ 5531245 h 6877477"/>
              <a:gd name="connsiteX26" fmla="*/ 0 w 12191999"/>
              <a:gd name="connsiteY26" fmla="*/ 3591230 h 6877477"/>
              <a:gd name="connsiteX27" fmla="*/ 1115005 w 12191999"/>
              <a:gd name="connsiteY27" fmla="*/ 2448297 h 6877477"/>
              <a:gd name="connsiteX28" fmla="*/ 2095752 w 12191999"/>
              <a:gd name="connsiteY28" fmla="*/ 3429042 h 6877477"/>
              <a:gd name="connsiteX29" fmla="*/ 1115005 w 12191999"/>
              <a:gd name="connsiteY29" fmla="*/ 4409788 h 6877477"/>
              <a:gd name="connsiteX30" fmla="*/ 134258 w 12191999"/>
              <a:gd name="connsiteY30" fmla="*/ 3429042 h 6877477"/>
              <a:gd name="connsiteX31" fmla="*/ 12182376 w 12191999"/>
              <a:gd name="connsiteY31" fmla="*/ 2448295 h 6877477"/>
              <a:gd name="connsiteX32" fmla="*/ 12191999 w 12191999"/>
              <a:gd name="connsiteY32" fmla="*/ 2457918 h 6877477"/>
              <a:gd name="connsiteX33" fmla="*/ 12191999 w 12191999"/>
              <a:gd name="connsiteY33" fmla="*/ 4400165 h 6877477"/>
              <a:gd name="connsiteX34" fmla="*/ 12182376 w 12191999"/>
              <a:gd name="connsiteY34" fmla="*/ 4409788 h 6877477"/>
              <a:gd name="connsiteX35" fmla="*/ 11201628 w 12191999"/>
              <a:gd name="connsiteY35" fmla="*/ 3429042 h 6877477"/>
              <a:gd name="connsiteX36" fmla="*/ 9949130 w 12191999"/>
              <a:gd name="connsiteY36" fmla="*/ 2448295 h 6877477"/>
              <a:gd name="connsiteX37" fmla="*/ 10929877 w 12191999"/>
              <a:gd name="connsiteY37" fmla="*/ 3429042 h 6877477"/>
              <a:gd name="connsiteX38" fmla="*/ 9949130 w 12191999"/>
              <a:gd name="connsiteY38" fmla="*/ 4409788 h 6877477"/>
              <a:gd name="connsiteX39" fmla="*/ 8968382 w 12191999"/>
              <a:gd name="connsiteY39" fmla="*/ 3429042 h 6877477"/>
              <a:gd name="connsiteX40" fmla="*/ 7740598 w 12191999"/>
              <a:gd name="connsiteY40" fmla="*/ 2448295 h 6877477"/>
              <a:gd name="connsiteX41" fmla="*/ 8721345 w 12191999"/>
              <a:gd name="connsiteY41" fmla="*/ 3429042 h 6877477"/>
              <a:gd name="connsiteX42" fmla="*/ 7740598 w 12191999"/>
              <a:gd name="connsiteY42" fmla="*/ 4409788 h 6877477"/>
              <a:gd name="connsiteX43" fmla="*/ 6759852 w 12191999"/>
              <a:gd name="connsiteY43" fmla="*/ 3429042 h 6877477"/>
              <a:gd name="connsiteX44" fmla="*/ 11053396 w 12191999"/>
              <a:gd name="connsiteY44" fmla="*/ 1313009 h 6877477"/>
              <a:gd name="connsiteX45" fmla="*/ 12034143 w 12191999"/>
              <a:gd name="connsiteY45" fmla="*/ 2293756 h 6877477"/>
              <a:gd name="connsiteX46" fmla="*/ 11053396 w 12191999"/>
              <a:gd name="connsiteY46" fmla="*/ 3274502 h 6877477"/>
              <a:gd name="connsiteX47" fmla="*/ 10072648 w 12191999"/>
              <a:gd name="connsiteY47" fmla="*/ 2293756 h 6877477"/>
              <a:gd name="connsiteX48" fmla="*/ 8844864 w 12191999"/>
              <a:gd name="connsiteY48" fmla="*/ 1313009 h 6877477"/>
              <a:gd name="connsiteX49" fmla="*/ 9825611 w 12191999"/>
              <a:gd name="connsiteY49" fmla="*/ 2293756 h 6877477"/>
              <a:gd name="connsiteX50" fmla="*/ 8844864 w 12191999"/>
              <a:gd name="connsiteY50" fmla="*/ 3274503 h 6877477"/>
              <a:gd name="connsiteX51" fmla="*/ 7864116 w 12191999"/>
              <a:gd name="connsiteY51" fmla="*/ 2293756 h 6877477"/>
              <a:gd name="connsiteX52" fmla="*/ 6636337 w 12191999"/>
              <a:gd name="connsiteY52" fmla="*/ 1313009 h 6877477"/>
              <a:gd name="connsiteX53" fmla="*/ 7617079 w 12191999"/>
              <a:gd name="connsiteY53" fmla="*/ 2293756 h 6877477"/>
              <a:gd name="connsiteX54" fmla="*/ 6636337 w 12191999"/>
              <a:gd name="connsiteY54" fmla="*/ 3274503 h 6877477"/>
              <a:gd name="connsiteX55" fmla="*/ 5655588 w 12191999"/>
              <a:gd name="connsiteY55" fmla="*/ 2293756 h 6877477"/>
              <a:gd name="connsiteX56" fmla="*/ 2219273 w 12191999"/>
              <a:gd name="connsiteY56" fmla="*/ 1313009 h 6877477"/>
              <a:gd name="connsiteX57" fmla="*/ 3200020 w 12191999"/>
              <a:gd name="connsiteY57" fmla="*/ 2293756 h 6877477"/>
              <a:gd name="connsiteX58" fmla="*/ 2219273 w 12191999"/>
              <a:gd name="connsiteY58" fmla="*/ 3274503 h 6877477"/>
              <a:gd name="connsiteX59" fmla="*/ 1238524 w 12191999"/>
              <a:gd name="connsiteY59" fmla="*/ 2293756 h 6877477"/>
              <a:gd name="connsiteX60" fmla="*/ 10741 w 12191999"/>
              <a:gd name="connsiteY60" fmla="*/ 1313009 h 6877477"/>
              <a:gd name="connsiteX61" fmla="*/ 991488 w 12191999"/>
              <a:gd name="connsiteY61" fmla="*/ 2293756 h 6877477"/>
              <a:gd name="connsiteX62" fmla="*/ 10741 w 12191999"/>
              <a:gd name="connsiteY62" fmla="*/ 3274503 h 6877477"/>
              <a:gd name="connsiteX63" fmla="*/ 0 w 12191999"/>
              <a:gd name="connsiteY63" fmla="*/ 3263761 h 6877477"/>
              <a:gd name="connsiteX64" fmla="*/ 0 w 12191999"/>
              <a:gd name="connsiteY64" fmla="*/ 1323750 h 6877477"/>
              <a:gd name="connsiteX65" fmla="*/ 7740598 w 12191999"/>
              <a:gd name="connsiteY65" fmla="*/ 179783 h 6877477"/>
              <a:gd name="connsiteX66" fmla="*/ 8721345 w 12191999"/>
              <a:gd name="connsiteY66" fmla="*/ 1160530 h 6877477"/>
              <a:gd name="connsiteX67" fmla="*/ 7740598 w 12191999"/>
              <a:gd name="connsiteY67" fmla="*/ 2141277 h 6877477"/>
              <a:gd name="connsiteX68" fmla="*/ 6759852 w 12191999"/>
              <a:gd name="connsiteY68" fmla="*/ 1160530 h 6877477"/>
              <a:gd name="connsiteX69" fmla="*/ 5532073 w 12191999"/>
              <a:gd name="connsiteY69" fmla="*/ 179783 h 6877477"/>
              <a:gd name="connsiteX70" fmla="*/ 6512819 w 12191999"/>
              <a:gd name="connsiteY70" fmla="*/ 1160530 h 6877477"/>
              <a:gd name="connsiteX71" fmla="*/ 5532073 w 12191999"/>
              <a:gd name="connsiteY71" fmla="*/ 2141277 h 6877477"/>
              <a:gd name="connsiteX72" fmla="*/ 4551324 w 12191999"/>
              <a:gd name="connsiteY72" fmla="*/ 1160530 h 6877477"/>
              <a:gd name="connsiteX73" fmla="*/ 3323540 w 12191999"/>
              <a:gd name="connsiteY73" fmla="*/ 179783 h 6877477"/>
              <a:gd name="connsiteX74" fmla="*/ 4304287 w 12191999"/>
              <a:gd name="connsiteY74" fmla="*/ 1160530 h 6877477"/>
              <a:gd name="connsiteX75" fmla="*/ 3323540 w 12191999"/>
              <a:gd name="connsiteY75" fmla="*/ 2141277 h 6877477"/>
              <a:gd name="connsiteX76" fmla="*/ 2342792 w 12191999"/>
              <a:gd name="connsiteY76" fmla="*/ 1160530 h 6877477"/>
              <a:gd name="connsiteX77" fmla="*/ 1115008 w 12191999"/>
              <a:gd name="connsiteY77" fmla="*/ 179783 h 6877477"/>
              <a:gd name="connsiteX78" fmla="*/ 2095755 w 12191999"/>
              <a:gd name="connsiteY78" fmla="*/ 1160530 h 6877477"/>
              <a:gd name="connsiteX79" fmla="*/ 1115008 w 12191999"/>
              <a:gd name="connsiteY79" fmla="*/ 2141277 h 6877477"/>
              <a:gd name="connsiteX80" fmla="*/ 134260 w 12191999"/>
              <a:gd name="connsiteY80" fmla="*/ 1160530 h 6877477"/>
              <a:gd name="connsiteX81" fmla="*/ 12182376 w 12191999"/>
              <a:gd name="connsiteY81" fmla="*/ 179782 h 6877477"/>
              <a:gd name="connsiteX82" fmla="*/ 12191999 w 12191999"/>
              <a:gd name="connsiteY82" fmla="*/ 189405 h 6877477"/>
              <a:gd name="connsiteX83" fmla="*/ 12191999 w 12191999"/>
              <a:gd name="connsiteY83" fmla="*/ 2131652 h 6877477"/>
              <a:gd name="connsiteX84" fmla="*/ 12182376 w 12191999"/>
              <a:gd name="connsiteY84" fmla="*/ 2141275 h 6877477"/>
              <a:gd name="connsiteX85" fmla="*/ 11201628 w 12191999"/>
              <a:gd name="connsiteY85" fmla="*/ 1160529 h 6877477"/>
              <a:gd name="connsiteX86" fmla="*/ 9949130 w 12191999"/>
              <a:gd name="connsiteY86" fmla="*/ 179782 h 6877477"/>
              <a:gd name="connsiteX87" fmla="*/ 10929877 w 12191999"/>
              <a:gd name="connsiteY87" fmla="*/ 1160530 h 6877477"/>
              <a:gd name="connsiteX88" fmla="*/ 9949130 w 12191999"/>
              <a:gd name="connsiteY88" fmla="*/ 2141275 h 6877477"/>
              <a:gd name="connsiteX89" fmla="*/ 8968382 w 12191999"/>
              <a:gd name="connsiteY89" fmla="*/ 1160530 h 6877477"/>
              <a:gd name="connsiteX90" fmla="*/ 10098921 w 12191999"/>
              <a:gd name="connsiteY90" fmla="*/ 0 h 6877477"/>
              <a:gd name="connsiteX91" fmla="*/ 12007870 w 12191999"/>
              <a:gd name="connsiteY91" fmla="*/ 0 h 6877477"/>
              <a:gd name="connsiteX92" fmla="*/ 12034143 w 12191999"/>
              <a:gd name="connsiteY92" fmla="*/ 26273 h 6877477"/>
              <a:gd name="connsiteX93" fmla="*/ 11053396 w 12191999"/>
              <a:gd name="connsiteY93" fmla="*/ 1007020 h 6877477"/>
              <a:gd name="connsiteX94" fmla="*/ 10072648 w 12191999"/>
              <a:gd name="connsiteY94" fmla="*/ 26273 h 6877477"/>
              <a:gd name="connsiteX95" fmla="*/ 7890389 w 12191999"/>
              <a:gd name="connsiteY95" fmla="*/ 0 h 6877477"/>
              <a:gd name="connsiteX96" fmla="*/ 9799338 w 12191999"/>
              <a:gd name="connsiteY96" fmla="*/ 0 h 6877477"/>
              <a:gd name="connsiteX97" fmla="*/ 9825611 w 12191999"/>
              <a:gd name="connsiteY97" fmla="*/ 26273 h 6877477"/>
              <a:gd name="connsiteX98" fmla="*/ 8844864 w 12191999"/>
              <a:gd name="connsiteY98" fmla="*/ 1007020 h 6877477"/>
              <a:gd name="connsiteX99" fmla="*/ 7864116 w 12191999"/>
              <a:gd name="connsiteY99" fmla="*/ 26273 h 6877477"/>
              <a:gd name="connsiteX100" fmla="*/ 5681864 w 12191999"/>
              <a:gd name="connsiteY100" fmla="*/ 0 h 6877477"/>
              <a:gd name="connsiteX101" fmla="*/ 7590806 w 12191999"/>
              <a:gd name="connsiteY101" fmla="*/ 0 h 6877477"/>
              <a:gd name="connsiteX102" fmla="*/ 7617079 w 12191999"/>
              <a:gd name="connsiteY102" fmla="*/ 26273 h 6877477"/>
              <a:gd name="connsiteX103" fmla="*/ 6636339 w 12191999"/>
              <a:gd name="connsiteY103" fmla="*/ 1007020 h 6877477"/>
              <a:gd name="connsiteX104" fmla="*/ 5655591 w 12191999"/>
              <a:gd name="connsiteY104" fmla="*/ 26273 h 6877477"/>
              <a:gd name="connsiteX105" fmla="*/ 3473334 w 12191999"/>
              <a:gd name="connsiteY105" fmla="*/ 0 h 6877477"/>
              <a:gd name="connsiteX106" fmla="*/ 5382281 w 12191999"/>
              <a:gd name="connsiteY106" fmla="*/ 0 h 6877477"/>
              <a:gd name="connsiteX107" fmla="*/ 5408554 w 12191999"/>
              <a:gd name="connsiteY107" fmla="*/ 26274 h 6877477"/>
              <a:gd name="connsiteX108" fmla="*/ 4427806 w 12191999"/>
              <a:gd name="connsiteY108" fmla="*/ 1007020 h 6877477"/>
              <a:gd name="connsiteX109" fmla="*/ 3447060 w 12191999"/>
              <a:gd name="connsiteY109" fmla="*/ 26274 h 6877477"/>
              <a:gd name="connsiteX110" fmla="*/ 1264801 w 12191999"/>
              <a:gd name="connsiteY110" fmla="*/ 0 h 6877477"/>
              <a:gd name="connsiteX111" fmla="*/ 3173749 w 12191999"/>
              <a:gd name="connsiteY111" fmla="*/ 0 h 6877477"/>
              <a:gd name="connsiteX112" fmla="*/ 3200023 w 12191999"/>
              <a:gd name="connsiteY112" fmla="*/ 26274 h 6877477"/>
              <a:gd name="connsiteX113" fmla="*/ 2219276 w 12191999"/>
              <a:gd name="connsiteY113" fmla="*/ 1007020 h 6877477"/>
              <a:gd name="connsiteX114" fmla="*/ 1238527 w 12191999"/>
              <a:gd name="connsiteY114" fmla="*/ 26274 h 6877477"/>
              <a:gd name="connsiteX115" fmla="*/ 0 w 12191999"/>
              <a:gd name="connsiteY115" fmla="*/ 0 h 6877477"/>
              <a:gd name="connsiteX116" fmla="*/ 965216 w 12191999"/>
              <a:gd name="connsiteY116" fmla="*/ 0 h 6877477"/>
              <a:gd name="connsiteX117" fmla="*/ 991490 w 12191999"/>
              <a:gd name="connsiteY117" fmla="*/ 26274 h 6877477"/>
              <a:gd name="connsiteX118" fmla="*/ 10744 w 12191999"/>
              <a:gd name="connsiteY118" fmla="*/ 1007021 h 6877477"/>
              <a:gd name="connsiteX119" fmla="*/ 0 w 12191999"/>
              <a:gd name="connsiteY119" fmla="*/ 996277 h 687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2191999" h="6877477">
                <a:moveTo>
                  <a:pt x="11053396" y="5847975"/>
                </a:moveTo>
                <a:lnTo>
                  <a:pt x="12034143" y="6828722"/>
                </a:lnTo>
                <a:lnTo>
                  <a:pt x="11985388" y="6877477"/>
                </a:lnTo>
                <a:lnTo>
                  <a:pt x="10121403" y="6877477"/>
                </a:lnTo>
                <a:lnTo>
                  <a:pt x="10072648" y="6828722"/>
                </a:lnTo>
                <a:close/>
                <a:moveTo>
                  <a:pt x="12182376" y="4716808"/>
                </a:moveTo>
                <a:lnTo>
                  <a:pt x="12191999" y="4726431"/>
                </a:lnTo>
                <a:lnTo>
                  <a:pt x="12191999" y="6668679"/>
                </a:lnTo>
                <a:lnTo>
                  <a:pt x="12182376" y="6678302"/>
                </a:lnTo>
                <a:lnTo>
                  <a:pt x="11201628" y="5697555"/>
                </a:lnTo>
                <a:close/>
                <a:moveTo>
                  <a:pt x="9949130" y="4716808"/>
                </a:moveTo>
                <a:lnTo>
                  <a:pt x="10929877" y="5697555"/>
                </a:lnTo>
                <a:lnTo>
                  <a:pt x="9949130" y="6678302"/>
                </a:lnTo>
                <a:lnTo>
                  <a:pt x="8968382" y="5697555"/>
                </a:lnTo>
                <a:close/>
                <a:moveTo>
                  <a:pt x="11053396" y="3580491"/>
                </a:moveTo>
                <a:lnTo>
                  <a:pt x="12034143" y="4561237"/>
                </a:lnTo>
                <a:lnTo>
                  <a:pt x="11053396" y="5541984"/>
                </a:lnTo>
                <a:lnTo>
                  <a:pt x="10072648" y="4561237"/>
                </a:lnTo>
                <a:close/>
                <a:moveTo>
                  <a:pt x="8844864" y="3580491"/>
                </a:moveTo>
                <a:lnTo>
                  <a:pt x="9825611" y="4561237"/>
                </a:lnTo>
                <a:lnTo>
                  <a:pt x="8844864" y="5541984"/>
                </a:lnTo>
                <a:lnTo>
                  <a:pt x="7864116" y="4561237"/>
                </a:lnTo>
                <a:close/>
                <a:moveTo>
                  <a:pt x="10739" y="3580491"/>
                </a:moveTo>
                <a:lnTo>
                  <a:pt x="991485" y="4561237"/>
                </a:lnTo>
                <a:lnTo>
                  <a:pt x="10739" y="5541984"/>
                </a:lnTo>
                <a:lnTo>
                  <a:pt x="0" y="5531245"/>
                </a:lnTo>
                <a:lnTo>
                  <a:pt x="0" y="3591230"/>
                </a:lnTo>
                <a:close/>
                <a:moveTo>
                  <a:pt x="1115005" y="2448297"/>
                </a:moveTo>
                <a:lnTo>
                  <a:pt x="2095752" y="3429042"/>
                </a:lnTo>
                <a:lnTo>
                  <a:pt x="1115005" y="4409788"/>
                </a:lnTo>
                <a:lnTo>
                  <a:pt x="134258" y="3429042"/>
                </a:lnTo>
                <a:close/>
                <a:moveTo>
                  <a:pt x="12182376" y="2448295"/>
                </a:moveTo>
                <a:lnTo>
                  <a:pt x="12191999" y="2457918"/>
                </a:lnTo>
                <a:lnTo>
                  <a:pt x="12191999" y="4400165"/>
                </a:lnTo>
                <a:lnTo>
                  <a:pt x="12182376" y="4409788"/>
                </a:lnTo>
                <a:lnTo>
                  <a:pt x="11201628" y="3429042"/>
                </a:lnTo>
                <a:close/>
                <a:moveTo>
                  <a:pt x="9949130" y="2448295"/>
                </a:moveTo>
                <a:lnTo>
                  <a:pt x="10929877" y="3429042"/>
                </a:lnTo>
                <a:lnTo>
                  <a:pt x="9949130" y="4409788"/>
                </a:lnTo>
                <a:lnTo>
                  <a:pt x="8968382" y="3429042"/>
                </a:lnTo>
                <a:close/>
                <a:moveTo>
                  <a:pt x="7740598" y="2448295"/>
                </a:moveTo>
                <a:lnTo>
                  <a:pt x="8721345" y="3429042"/>
                </a:lnTo>
                <a:lnTo>
                  <a:pt x="7740598" y="4409788"/>
                </a:lnTo>
                <a:lnTo>
                  <a:pt x="6759852" y="3429042"/>
                </a:lnTo>
                <a:close/>
                <a:moveTo>
                  <a:pt x="11053396" y="1313009"/>
                </a:moveTo>
                <a:lnTo>
                  <a:pt x="12034143" y="2293756"/>
                </a:lnTo>
                <a:lnTo>
                  <a:pt x="11053396" y="3274502"/>
                </a:lnTo>
                <a:lnTo>
                  <a:pt x="10072648" y="2293756"/>
                </a:lnTo>
                <a:close/>
                <a:moveTo>
                  <a:pt x="8844864" y="1313009"/>
                </a:moveTo>
                <a:lnTo>
                  <a:pt x="9825611" y="2293756"/>
                </a:lnTo>
                <a:lnTo>
                  <a:pt x="8844864" y="3274503"/>
                </a:lnTo>
                <a:lnTo>
                  <a:pt x="7864116" y="2293756"/>
                </a:lnTo>
                <a:close/>
                <a:moveTo>
                  <a:pt x="6636337" y="1313009"/>
                </a:moveTo>
                <a:lnTo>
                  <a:pt x="7617079" y="2293756"/>
                </a:lnTo>
                <a:lnTo>
                  <a:pt x="6636337" y="3274503"/>
                </a:lnTo>
                <a:lnTo>
                  <a:pt x="5655588" y="2293756"/>
                </a:lnTo>
                <a:close/>
                <a:moveTo>
                  <a:pt x="2219273" y="1313009"/>
                </a:moveTo>
                <a:lnTo>
                  <a:pt x="3200020" y="2293756"/>
                </a:lnTo>
                <a:lnTo>
                  <a:pt x="2219273" y="3274503"/>
                </a:lnTo>
                <a:lnTo>
                  <a:pt x="1238524" y="2293756"/>
                </a:lnTo>
                <a:close/>
                <a:moveTo>
                  <a:pt x="10741" y="1313009"/>
                </a:moveTo>
                <a:lnTo>
                  <a:pt x="991488" y="2293756"/>
                </a:lnTo>
                <a:lnTo>
                  <a:pt x="10741" y="3274503"/>
                </a:lnTo>
                <a:lnTo>
                  <a:pt x="0" y="3263761"/>
                </a:lnTo>
                <a:lnTo>
                  <a:pt x="0" y="1323750"/>
                </a:lnTo>
                <a:close/>
                <a:moveTo>
                  <a:pt x="7740598" y="179783"/>
                </a:moveTo>
                <a:lnTo>
                  <a:pt x="8721345" y="1160530"/>
                </a:lnTo>
                <a:lnTo>
                  <a:pt x="7740598" y="2141277"/>
                </a:lnTo>
                <a:lnTo>
                  <a:pt x="6759852" y="1160530"/>
                </a:lnTo>
                <a:close/>
                <a:moveTo>
                  <a:pt x="5532073" y="179783"/>
                </a:moveTo>
                <a:lnTo>
                  <a:pt x="6512819" y="1160530"/>
                </a:lnTo>
                <a:lnTo>
                  <a:pt x="5532073" y="2141277"/>
                </a:lnTo>
                <a:lnTo>
                  <a:pt x="4551324" y="1160530"/>
                </a:lnTo>
                <a:close/>
                <a:moveTo>
                  <a:pt x="3323540" y="179783"/>
                </a:moveTo>
                <a:lnTo>
                  <a:pt x="4304287" y="1160530"/>
                </a:lnTo>
                <a:lnTo>
                  <a:pt x="3323540" y="2141277"/>
                </a:lnTo>
                <a:lnTo>
                  <a:pt x="2342792" y="1160530"/>
                </a:lnTo>
                <a:close/>
                <a:moveTo>
                  <a:pt x="1115008" y="179783"/>
                </a:moveTo>
                <a:lnTo>
                  <a:pt x="2095755" y="1160530"/>
                </a:lnTo>
                <a:lnTo>
                  <a:pt x="1115008" y="2141277"/>
                </a:lnTo>
                <a:lnTo>
                  <a:pt x="134260" y="1160530"/>
                </a:lnTo>
                <a:close/>
                <a:moveTo>
                  <a:pt x="12182376" y="179782"/>
                </a:moveTo>
                <a:lnTo>
                  <a:pt x="12191999" y="189405"/>
                </a:lnTo>
                <a:lnTo>
                  <a:pt x="12191999" y="2131652"/>
                </a:lnTo>
                <a:lnTo>
                  <a:pt x="12182376" y="2141275"/>
                </a:lnTo>
                <a:lnTo>
                  <a:pt x="11201628" y="1160529"/>
                </a:lnTo>
                <a:close/>
                <a:moveTo>
                  <a:pt x="9949130" y="179782"/>
                </a:moveTo>
                <a:lnTo>
                  <a:pt x="10929877" y="1160530"/>
                </a:lnTo>
                <a:lnTo>
                  <a:pt x="9949130" y="2141275"/>
                </a:lnTo>
                <a:lnTo>
                  <a:pt x="8968382" y="1160530"/>
                </a:lnTo>
                <a:close/>
                <a:moveTo>
                  <a:pt x="10098921" y="0"/>
                </a:moveTo>
                <a:lnTo>
                  <a:pt x="12007870" y="0"/>
                </a:lnTo>
                <a:lnTo>
                  <a:pt x="12034143" y="26273"/>
                </a:lnTo>
                <a:lnTo>
                  <a:pt x="11053396" y="1007020"/>
                </a:lnTo>
                <a:lnTo>
                  <a:pt x="10072648" y="26273"/>
                </a:lnTo>
                <a:close/>
                <a:moveTo>
                  <a:pt x="7890389" y="0"/>
                </a:moveTo>
                <a:lnTo>
                  <a:pt x="9799338" y="0"/>
                </a:lnTo>
                <a:lnTo>
                  <a:pt x="9825611" y="26273"/>
                </a:lnTo>
                <a:lnTo>
                  <a:pt x="8844864" y="1007020"/>
                </a:lnTo>
                <a:lnTo>
                  <a:pt x="7864116" y="26273"/>
                </a:lnTo>
                <a:close/>
                <a:moveTo>
                  <a:pt x="5681864" y="0"/>
                </a:moveTo>
                <a:lnTo>
                  <a:pt x="7590806" y="0"/>
                </a:lnTo>
                <a:lnTo>
                  <a:pt x="7617079" y="26273"/>
                </a:lnTo>
                <a:lnTo>
                  <a:pt x="6636339" y="1007020"/>
                </a:lnTo>
                <a:lnTo>
                  <a:pt x="5655591" y="26273"/>
                </a:lnTo>
                <a:close/>
                <a:moveTo>
                  <a:pt x="3473334" y="0"/>
                </a:moveTo>
                <a:lnTo>
                  <a:pt x="5382281" y="0"/>
                </a:lnTo>
                <a:lnTo>
                  <a:pt x="5408554" y="26274"/>
                </a:lnTo>
                <a:lnTo>
                  <a:pt x="4427806" y="1007020"/>
                </a:lnTo>
                <a:lnTo>
                  <a:pt x="3447060" y="26274"/>
                </a:lnTo>
                <a:close/>
                <a:moveTo>
                  <a:pt x="1264801" y="0"/>
                </a:moveTo>
                <a:lnTo>
                  <a:pt x="3173749" y="0"/>
                </a:lnTo>
                <a:lnTo>
                  <a:pt x="3200023" y="26274"/>
                </a:lnTo>
                <a:lnTo>
                  <a:pt x="2219276" y="1007020"/>
                </a:lnTo>
                <a:lnTo>
                  <a:pt x="1238527" y="26274"/>
                </a:lnTo>
                <a:close/>
                <a:moveTo>
                  <a:pt x="0" y="0"/>
                </a:moveTo>
                <a:lnTo>
                  <a:pt x="965216" y="0"/>
                </a:lnTo>
                <a:lnTo>
                  <a:pt x="991490" y="26274"/>
                </a:lnTo>
                <a:lnTo>
                  <a:pt x="10744" y="1007021"/>
                </a:lnTo>
                <a:lnTo>
                  <a:pt x="0" y="9962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634E82-9DE3-4223-A15F-5A164AD987FB}"/>
              </a:ext>
            </a:extLst>
          </p:cNvPr>
          <p:cNvSpPr/>
          <p:nvPr userDrawn="1"/>
        </p:nvSpPr>
        <p:spPr>
          <a:xfrm>
            <a:off x="502468" y="884977"/>
            <a:ext cx="11187065" cy="50880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FAEA46E-E59A-4542-8B95-8481B55D17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91108" y="1155269"/>
            <a:ext cx="3188298" cy="4547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  <p:sldLayoutId id="214748369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gicmanager.com/resources/erm/risk-management-in-banking/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2894AB-D42D-4C72-AF38-625276C2FFA8}"/>
              </a:ext>
            </a:extLst>
          </p:cNvPr>
          <p:cNvSpPr/>
          <p:nvPr/>
        </p:nvSpPr>
        <p:spPr>
          <a:xfrm>
            <a:off x="-1" y="4525818"/>
            <a:ext cx="12192001" cy="2332182"/>
          </a:xfrm>
          <a:prstGeom prst="rect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694D8-8CF5-4FE1-B692-77DAC5112306}"/>
              </a:ext>
            </a:extLst>
          </p:cNvPr>
          <p:cNvSpPr txBox="1"/>
          <p:nvPr/>
        </p:nvSpPr>
        <p:spPr>
          <a:xfrm>
            <a:off x="1744905" y="4764363"/>
            <a:ext cx="870218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Bank </a:t>
            </a:r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: </a:t>
            </a:r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Risk Management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0DB56-26DE-4005-902B-2E68ACC2F5A6}"/>
              </a:ext>
            </a:extLst>
          </p:cNvPr>
          <p:cNvSpPr txBox="1"/>
          <p:nvPr/>
        </p:nvSpPr>
        <p:spPr>
          <a:xfrm>
            <a:off x="0" y="5764956"/>
            <a:ext cx="1219199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1867" dirty="0">
                <a:solidFill>
                  <a:schemeClr val="bg1"/>
                </a:solidFill>
                <a:cs typeface="Arial" pitchFamily="34" charset="0"/>
              </a:rPr>
              <a:t>การบริหารและจัดการความเสี่ยงของธนาคารขนาดใหญ่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54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ED8815F-6184-4F0C-8211-501B60087686}"/>
              </a:ext>
            </a:extLst>
          </p:cNvPr>
          <p:cNvSpPr txBox="1"/>
          <p:nvPr/>
        </p:nvSpPr>
        <p:spPr>
          <a:xfrm rot="16200000" flipH="1">
            <a:off x="-1586110" y="3075057"/>
            <a:ext cx="5067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altLang="ko-KR" sz="4000" dirty="0">
                <a:solidFill>
                  <a:schemeClr val="bg1"/>
                </a:solidFill>
                <a:latin typeface="+mj-lt"/>
                <a:cs typeface="Arial" pitchFamily="34" charset="0"/>
              </a:rPr>
              <a:t>Deposit Interest Rate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F14F4EA-1F38-42F3-9865-9F46788F0EC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8" r="25928"/>
          <a:stretch>
            <a:fillRect/>
          </a:stretch>
        </p:blipFill>
        <p:spPr>
          <a:xfrm>
            <a:off x="1467940" y="1155268"/>
            <a:ext cx="2683138" cy="4547463"/>
          </a:xfr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ED659FF-9A7E-42EE-8139-A1948F81C87F}"/>
              </a:ext>
            </a:extLst>
          </p:cNvPr>
          <p:cNvGrpSpPr/>
          <p:nvPr/>
        </p:nvGrpSpPr>
        <p:grpSpPr>
          <a:xfrm>
            <a:off x="4317534" y="1096106"/>
            <a:ext cx="7082481" cy="4659758"/>
            <a:chOff x="4317534" y="1096106"/>
            <a:chExt cx="7082481" cy="465975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B169BE3-6A71-42A4-BE38-9AE044ADDBD0}"/>
                </a:ext>
              </a:extLst>
            </p:cNvPr>
            <p:cNvGrpSpPr/>
            <p:nvPr/>
          </p:nvGrpSpPr>
          <p:grpSpPr>
            <a:xfrm>
              <a:off x="4317534" y="1096106"/>
              <a:ext cx="4984382" cy="4659758"/>
              <a:chOff x="5995332" y="1155269"/>
              <a:chExt cx="4984382" cy="465975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F5F7AF0-F48E-4344-B707-CD80D4D5B31F}"/>
                  </a:ext>
                </a:extLst>
              </p:cNvPr>
              <p:cNvGrpSpPr/>
              <p:nvPr/>
            </p:nvGrpSpPr>
            <p:grpSpPr>
              <a:xfrm>
                <a:off x="5995332" y="1155269"/>
                <a:ext cx="4425054" cy="4406528"/>
                <a:chOff x="6096000" y="1951005"/>
                <a:chExt cx="4425054" cy="4406528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F47E8A0-1897-4BC2-8B15-B65042C6FA09}"/>
                    </a:ext>
                  </a:extLst>
                </p:cNvPr>
                <p:cNvSpPr txBox="1"/>
                <p:nvPr/>
              </p:nvSpPr>
              <p:spPr>
                <a:xfrm>
                  <a:off x="6096000" y="2289688"/>
                  <a:ext cx="442505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800" b="1" dirty="0">
                      <a:solidFill>
                        <a:schemeClr val="bg1"/>
                      </a:solidFill>
                      <a:cs typeface="Arial" pitchFamily="34" charset="0"/>
                    </a:rPr>
                    <a:t>NO.1 </a:t>
                  </a:r>
                  <a:r>
                    <a:rPr lang="th-TH" altLang="ko-KR" b="1" dirty="0">
                      <a:solidFill>
                        <a:schemeClr val="bg1"/>
                      </a:solidFill>
                      <a:cs typeface="Arial" pitchFamily="34" charset="0"/>
                    </a:rPr>
                    <a:t>การกำหนดอัตราดอกเบี้ยเงินฝาก</a:t>
                  </a:r>
                  <a:endParaRPr lang="en-US" altLang="ko-KR" sz="28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04392F8-819C-4F18-801F-35395910E9F7}"/>
                    </a:ext>
                  </a:extLst>
                </p:cNvPr>
                <p:cNvSpPr txBox="1"/>
                <p:nvPr/>
              </p:nvSpPr>
              <p:spPr>
                <a:xfrm>
                  <a:off x="6096000" y="1951005"/>
                  <a:ext cx="44250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th-TH" sz="2400" b="1" kern="100" dirty="0">
                      <a:solidFill>
                        <a:schemeClr val="tx2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+mj-cs"/>
                    </a:rPr>
                    <a:t>การจัดหาผลิตภัณฑ์และบริการของธนาคาร</a:t>
                  </a:r>
                  <a:endParaRPr lang="en-US" sz="2400" kern="100" dirty="0">
                    <a:solidFill>
                      <a:schemeClr val="tx2">
                        <a:lumMod val="50000"/>
                      </a:schemeClr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+mj-cs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E990B64-F765-493A-A475-90563390D5EF}"/>
                    </a:ext>
                  </a:extLst>
                </p:cNvPr>
                <p:cNvSpPr txBox="1"/>
                <p:nvPr/>
              </p:nvSpPr>
              <p:spPr>
                <a:xfrm>
                  <a:off x="6096000" y="2813037"/>
                  <a:ext cx="2393659" cy="3544496"/>
                </a:xfrm>
                <a:prstGeom prst="rect">
                  <a:avLst/>
                </a:prstGeom>
                <a:noFill/>
              </p:spPr>
              <p:txBody>
                <a:bodyPr wrap="square" numCol="1" spcCol="360000" rtlCol="0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th-TH" sz="1600" b="1" kern="100" dirty="0">
                      <a:solidFill>
                        <a:schemeClr val="tx2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</a:rPr>
                    <a:t>คณะกรรมการบริหารสินทรัพย์และหนี้สิน จะพิจารณาจากปัจจัยต่าง ๆ </a:t>
                  </a:r>
                </a:p>
                <a:p>
                  <a:pPr marL="285750" indent="-285750">
                    <a:lnSpc>
                      <a:spcPct val="107000"/>
                    </a:lnSpc>
                    <a:spcAft>
                      <a:spcPts val="800"/>
                    </a:spcAft>
                    <a:buFont typeface="Wingdings" panose="05000000000000000000" pitchFamily="2" charset="2"/>
                    <a:buChar char="Ø"/>
                  </a:pPr>
                  <a:r>
                    <a:rPr lang="th-TH" sz="1600" b="1" kern="1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</a:rPr>
                    <a:t>ปัจจัยภายนอก เช่น สภาวะอัตราดอกเบี้ยในตลาด สภาวะการแข่งขัน สภาพเศรษฐกิจ และแนวโน้มของอัตราดอกเบี้ยในอนาคต </a:t>
                  </a:r>
                </a:p>
                <a:p>
                  <a:pPr marL="285750" indent="-285750">
                    <a:lnSpc>
                      <a:spcPct val="107000"/>
                    </a:lnSpc>
                    <a:spcAft>
                      <a:spcPts val="800"/>
                    </a:spcAft>
                    <a:buFont typeface="Wingdings" panose="05000000000000000000" pitchFamily="2" charset="2"/>
                    <a:buChar char="Ø"/>
                  </a:pPr>
                  <a:r>
                    <a:rPr lang="th-TH" sz="1600" b="1" kern="1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</a:rPr>
                    <a:t>ปัจจัยภายใน ได้แก่ แผนการขยายธุรกิจและสภาพคล่องของธนาคาร ดังนั้นระดับอัตราดอกเบี้ยเงินฝากจะมีผลกระทบโดยตรงต่อระดับเงินฝากของธนาคาร</a:t>
                  </a:r>
                </a:p>
                <a:p>
                  <a:endParaRPr lang="en-US" altLang="ko-KR"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08163C-1950-4354-96BB-0692451B8A45}"/>
                  </a:ext>
                </a:extLst>
              </p:cNvPr>
              <p:cNvSpPr txBox="1"/>
              <p:nvPr/>
            </p:nvSpPr>
            <p:spPr>
              <a:xfrm>
                <a:off x="8372213" y="2029375"/>
                <a:ext cx="2607501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1600" b="1" kern="100" dirty="0">
                    <a:solidFill>
                      <a:schemeClr val="tx2">
                        <a:lumMod val="50000"/>
                      </a:schemeClr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กำหนดแตกต่างกันตามประเภทของเงินฝากและประเภทของลูกค้า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th-TH" sz="1600" b="1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ในด้านของประเภทเงินฝาก ได้แก่ </a:t>
                </a:r>
                <a:br>
                  <a:rPr lang="th-TH" sz="1600" b="1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</a:br>
                <a:r>
                  <a:rPr lang="th-TH" sz="1600" b="1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- เงินฝากกระแสรายวัน </a:t>
                </a:r>
                <a:br>
                  <a:rPr lang="th-TH" sz="1600" b="1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</a:br>
                <a:r>
                  <a:rPr lang="th-TH" sz="1600" b="1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- เงินฝากสะสมทรัพย์ </a:t>
                </a:r>
                <a:br>
                  <a:rPr lang="th-TH" sz="1600" b="1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</a:br>
                <a:r>
                  <a:rPr lang="th-TH" sz="1600" b="1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- เงินฝากประจำตั้งแต่ </a:t>
                </a:r>
                <a:br>
                  <a:rPr lang="th-TH" sz="1600" b="1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</a:br>
                <a:r>
                  <a:rPr lang="th-TH" sz="1600" b="1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7วัน </a:t>
                </a:r>
                <a:r>
                  <a:rPr lang="th-TH" sz="1600" b="1" kern="1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ไปจนถึง 36เดือน</a:t>
                </a:r>
                <a:br>
                  <a:rPr lang="th-TH" sz="1600" b="1" kern="1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</a:br>
                <a:r>
                  <a:rPr lang="th-TH" sz="1600" b="1" kern="1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- </a:t>
                </a:r>
                <a:r>
                  <a:rPr lang="th-TH" sz="1600" b="1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เงินฝากประจำพิเศษ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th-TH" sz="1600" b="1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ส่วนในด้านประเภทลูกค้า  ธนาคารจะพิจารณาจากแบ่งกลุ่มลูกค้าเงินฝากสะสมทรัพย์และเงินฝากประจำออกเป็น บุคคลธรรมดา นิติบุคคลทั่วไป หน่วยงานราชการ บริษัทประกันภัย บริษัทประกันชีวิต นิติบุคคลที่ไม่แสวงหากำไร และสถาบันการเงิน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D58F95-C95A-4058-A5DF-66E217636BE5}"/>
                </a:ext>
              </a:extLst>
            </p:cNvPr>
            <p:cNvSpPr txBox="1"/>
            <p:nvPr/>
          </p:nvSpPr>
          <p:spPr>
            <a:xfrm>
              <a:off x="9254530" y="1970212"/>
              <a:ext cx="2145485" cy="3539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600" b="1" kern="100" dirty="0">
                  <a:solidFill>
                    <a:schemeClr val="tx2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อัตราดอกเบี้ยลูกค้าแต่ละกลุ่มอาจไม่เท่ากันขึ้นอยู่กับสภาวะตลาด การแข่งขัน และกลยุทธ์ด้านการบริหารสินทรัพย์และหนี้สินของธนาคาร </a:t>
              </a:r>
              <a:endParaRPr lang="th-TH" sz="1600" b="1" kern="1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th-TH" sz="1600" b="1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สำหรับเงินฝากประจำธนาคารจะจ่ายดอกเบี้ยคงที่ตลอดอายุสัญญาตามอัตราดอกเบี้ยประกาศ ณ วันที่เปิดบัญชี </a:t>
              </a:r>
              <a:endParaRPr lang="th-TH" sz="1600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th-TH" sz="1600" b="1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แต่เงินฝากสะสมทรัพย์ธนาคารจะจ่ายอัตราดอกเบี้ยตามอัตราดอกเบี้ยประกาศ ซึ่งหากธนาคารปรับอัตราดอกเบี้ย จะมีการเปลี่ยนแปลงดังกล่าวทันที</a:t>
              </a:r>
              <a:endParaRPr lang="en-US" sz="1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475081"/>
            <a:ext cx="11573197" cy="832125"/>
          </a:xfrm>
        </p:spPr>
        <p:txBody>
          <a:bodyPr/>
          <a:lstStyle/>
          <a:p>
            <a:r>
              <a:rPr lang="th-TH" dirty="0">
                <a:solidFill>
                  <a:srgbClr val="0F5EA0"/>
                </a:solidFill>
              </a:rPr>
              <a:t>การให้สินเชื่อ</a:t>
            </a:r>
            <a:endParaRPr lang="en-US" dirty="0">
              <a:solidFill>
                <a:srgbClr val="0F5EA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3FF302-89D8-41D2-9E5F-C2B546485789}"/>
              </a:ext>
            </a:extLst>
          </p:cNvPr>
          <p:cNvGrpSpPr/>
          <p:nvPr/>
        </p:nvGrpSpPr>
        <p:grpSpPr>
          <a:xfrm>
            <a:off x="4356674" y="1754526"/>
            <a:ext cx="3486149" cy="2833560"/>
            <a:chOff x="2676526" y="2041913"/>
            <a:chExt cx="3486148" cy="28335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72ECBA-4BCD-4D2F-ACEC-AA624F54B3EC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6" name="Freeform 3">
                <a:extLst>
                  <a:ext uri="{FF2B5EF4-FFF2-40B4-BE49-F238E27FC236}">
                    <a16:creationId xmlns:a16="http://schemas.microsoft.com/office/drawing/2014/main" id="{8FEC67EF-D015-4232-980E-54E1C2B8567A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7" name="Rounded Rectangle 4">
                <a:extLst>
                  <a:ext uri="{FF2B5EF4-FFF2-40B4-BE49-F238E27FC236}">
                    <a16:creationId xmlns:a16="http://schemas.microsoft.com/office/drawing/2014/main" id="{EDA3C4BB-B683-413D-9323-9DF4F98B3510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" name="Rounded Rectangle 11">
                <a:extLst>
                  <a:ext uri="{FF2B5EF4-FFF2-40B4-BE49-F238E27FC236}">
                    <a16:creationId xmlns:a16="http://schemas.microsoft.com/office/drawing/2014/main" id="{2E77B9DC-491C-44D2-9ED8-82344ADF457A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" name="Rounded Rectangle 12">
                <a:extLst>
                  <a:ext uri="{FF2B5EF4-FFF2-40B4-BE49-F238E27FC236}">
                    <a16:creationId xmlns:a16="http://schemas.microsoft.com/office/drawing/2014/main" id="{5ABF13FF-1CF7-4947-A9D2-5729DE5DFACA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Rounded Rectangle 13">
                <a:extLst>
                  <a:ext uri="{FF2B5EF4-FFF2-40B4-BE49-F238E27FC236}">
                    <a16:creationId xmlns:a16="http://schemas.microsoft.com/office/drawing/2014/main" id="{9FBA9DC7-4DAC-4D74-8A55-D60B7CAD20CB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5" name="Freeform 14">
              <a:extLst>
                <a:ext uri="{FF2B5EF4-FFF2-40B4-BE49-F238E27FC236}">
                  <a16:creationId xmlns:a16="http://schemas.microsoft.com/office/drawing/2014/main" id="{9FBDBD02-BC5C-4B69-846D-EFD2D7C50125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220A4A9-B6B2-40C6-86FB-5EF7FF666916}"/>
              </a:ext>
            </a:extLst>
          </p:cNvPr>
          <p:cNvSpPr/>
          <p:nvPr/>
        </p:nvSpPr>
        <p:spPr>
          <a:xfrm>
            <a:off x="0" y="2277516"/>
            <a:ext cx="4224000" cy="16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05450-EA47-47B3-8181-71B7232429D2}"/>
              </a:ext>
            </a:extLst>
          </p:cNvPr>
          <p:cNvSpPr/>
          <p:nvPr/>
        </p:nvSpPr>
        <p:spPr>
          <a:xfrm>
            <a:off x="7968003" y="2277516"/>
            <a:ext cx="4223999" cy="16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07907D-E596-4E8F-94B8-F9CD580155E2}"/>
              </a:ext>
            </a:extLst>
          </p:cNvPr>
          <p:cNvSpPr/>
          <p:nvPr/>
        </p:nvSpPr>
        <p:spPr>
          <a:xfrm>
            <a:off x="3341105" y="2877685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6FB69C-2B69-41F7-B771-DCA9EE84E053}"/>
              </a:ext>
            </a:extLst>
          </p:cNvPr>
          <p:cNvSpPr txBox="1"/>
          <p:nvPr/>
        </p:nvSpPr>
        <p:spPr>
          <a:xfrm>
            <a:off x="581006" y="2700186"/>
            <a:ext cx="2705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14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พิจารณาถึงความเสี่ยงในการอำนวยสินเชื่อแก่ลูกค้าเฉพาะราย ตลอดจนความเสี่ยงของภาคธุรกิจ ความเสี่ยงด้านสิ่งแวดล้อม สังคม และธรรมา</a:t>
            </a:r>
            <a:r>
              <a:rPr lang="th-TH" sz="14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ภิ</a:t>
            </a:r>
            <a:r>
              <a:rPr lang="th-TH" sz="14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บาล และความเสี่ยงในภาพรวมของ </a:t>
            </a:r>
            <a:r>
              <a:rPr lang="en-US" sz="1400" b="1" dirty="0">
                <a:solidFill>
                  <a:schemeClr val="bg1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</a:rPr>
              <a:t>Portfolio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66D0E2-B2FC-43DC-A38E-AA8AC028C92C}"/>
              </a:ext>
            </a:extLst>
          </p:cNvPr>
          <p:cNvSpPr/>
          <p:nvPr/>
        </p:nvSpPr>
        <p:spPr>
          <a:xfrm>
            <a:off x="8326613" y="2877685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566DE5-1BE3-498A-8E05-425D90A05C28}"/>
              </a:ext>
            </a:extLst>
          </p:cNvPr>
          <p:cNvSpPr txBox="1"/>
          <p:nvPr/>
        </p:nvSpPr>
        <p:spPr>
          <a:xfrm>
            <a:off x="8888681" y="2763227"/>
            <a:ext cx="27722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ธนาคารจะคัดเลือกลูกค้าที่มีฐานะการเงินดี น่าเชื่อถือ โดยคำนึงถึงความสามารถในการรับมือกับการเปลี่ยนแปลงในภาคอุตสาหกรรมนั้น ๆ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17" name="Oval 1">
            <a:extLst>
              <a:ext uri="{FF2B5EF4-FFF2-40B4-BE49-F238E27FC236}">
                <a16:creationId xmlns:a16="http://schemas.microsoft.com/office/drawing/2014/main" id="{E2D4CEC0-02AA-471D-A6C2-E6F8EA7907AB}"/>
              </a:ext>
            </a:extLst>
          </p:cNvPr>
          <p:cNvSpPr>
            <a:spLocks noChangeAspect="1"/>
          </p:cNvSpPr>
          <p:nvPr/>
        </p:nvSpPr>
        <p:spPr>
          <a:xfrm>
            <a:off x="3431106" y="2967685"/>
            <a:ext cx="324002" cy="324000"/>
          </a:xfrm>
          <a:custGeom>
            <a:avLst/>
            <a:gdLst/>
            <a:ahLst/>
            <a:cxnLst/>
            <a:rect l="l" t="t" r="r" b="b"/>
            <a:pathLst>
              <a:path w="3848188" h="3848188">
                <a:moveTo>
                  <a:pt x="1531053" y="504131"/>
                </a:moveTo>
                <a:lnTo>
                  <a:pt x="1531053" y="1481511"/>
                </a:lnTo>
                <a:lnTo>
                  <a:pt x="553673" y="1481511"/>
                </a:lnTo>
                <a:lnTo>
                  <a:pt x="553673" y="2263055"/>
                </a:lnTo>
                <a:lnTo>
                  <a:pt x="1531053" y="2263055"/>
                </a:lnTo>
                <a:lnTo>
                  <a:pt x="1531053" y="3240435"/>
                </a:lnTo>
                <a:lnTo>
                  <a:pt x="2312597" y="3240435"/>
                </a:lnTo>
                <a:lnTo>
                  <a:pt x="2312597" y="2263055"/>
                </a:lnTo>
                <a:lnTo>
                  <a:pt x="3289977" y="2263055"/>
                </a:lnTo>
                <a:lnTo>
                  <a:pt x="3289977" y="1481511"/>
                </a:lnTo>
                <a:lnTo>
                  <a:pt x="2312597" y="1481511"/>
                </a:lnTo>
                <a:lnTo>
                  <a:pt x="2312597" y="504131"/>
                </a:lnTo>
                <a:close/>
                <a:moveTo>
                  <a:pt x="1924094" y="0"/>
                </a:moveTo>
                <a:cubicBezTo>
                  <a:pt x="2986742" y="0"/>
                  <a:pt x="3848188" y="861446"/>
                  <a:pt x="3848188" y="1924094"/>
                </a:cubicBezTo>
                <a:cubicBezTo>
                  <a:pt x="3848188" y="2986742"/>
                  <a:pt x="2986742" y="3848188"/>
                  <a:pt x="1924094" y="3848188"/>
                </a:cubicBezTo>
                <a:cubicBezTo>
                  <a:pt x="861446" y="3848188"/>
                  <a:pt x="0" y="2986742"/>
                  <a:pt x="0" y="1924094"/>
                </a:cubicBezTo>
                <a:cubicBezTo>
                  <a:pt x="0" y="861446"/>
                  <a:pt x="861446" y="0"/>
                  <a:pt x="19240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254BA4F2-E187-4F73-A753-F88726D57C74}"/>
              </a:ext>
            </a:extLst>
          </p:cNvPr>
          <p:cNvSpPr>
            <a:spLocks noChangeAspect="1"/>
          </p:cNvSpPr>
          <p:nvPr/>
        </p:nvSpPr>
        <p:spPr>
          <a:xfrm>
            <a:off x="8429565" y="2967685"/>
            <a:ext cx="298096" cy="324000"/>
          </a:xfrm>
          <a:custGeom>
            <a:avLst/>
            <a:gdLst/>
            <a:ahLst/>
            <a:cxnLst/>
            <a:rect l="l" t="t" r="r" b="b"/>
            <a:pathLst>
              <a:path w="3860876" h="3940019">
                <a:moveTo>
                  <a:pt x="3248876" y="1942264"/>
                </a:moveTo>
                <a:lnTo>
                  <a:pt x="3860876" y="1942264"/>
                </a:lnTo>
                <a:lnTo>
                  <a:pt x="3860876" y="2090815"/>
                </a:lnTo>
                <a:lnTo>
                  <a:pt x="3859023" y="2090815"/>
                </a:lnTo>
                <a:cubicBezTo>
                  <a:pt x="3817225" y="2949620"/>
                  <a:pt x="3215273" y="3679864"/>
                  <a:pt x="2378197" y="3884304"/>
                </a:cubicBezTo>
                <a:cubicBezTo>
                  <a:pt x="2219818" y="3922985"/>
                  <a:pt x="2060231" y="3941082"/>
                  <a:pt x="1902626" y="3939971"/>
                </a:cubicBezTo>
                <a:cubicBezTo>
                  <a:pt x="1286982" y="3935631"/>
                  <a:pt x="701577" y="3638194"/>
                  <a:pt x="337583" y="3128887"/>
                </a:cubicBezTo>
                <a:lnTo>
                  <a:pt x="30667" y="3435803"/>
                </a:lnTo>
                <a:lnTo>
                  <a:pt x="30667" y="2342045"/>
                </a:lnTo>
                <a:lnTo>
                  <a:pt x="1124425" y="2342045"/>
                </a:lnTo>
                <a:lnTo>
                  <a:pt x="781340" y="2685130"/>
                </a:lnTo>
                <a:cubicBezTo>
                  <a:pt x="1079782" y="3180935"/>
                  <a:pt x="1667379" y="3425841"/>
                  <a:pt x="2232517" y="3287817"/>
                </a:cubicBezTo>
                <a:cubicBezTo>
                  <a:pt x="2810639" y="3146622"/>
                  <a:pt x="3224897" y="2638979"/>
                  <a:pt x="3247291" y="2044286"/>
                </a:cubicBezTo>
                <a:lnTo>
                  <a:pt x="3248876" y="2044345"/>
                </a:lnTo>
                <a:close/>
                <a:moveTo>
                  <a:pt x="1958249" y="48"/>
                </a:moveTo>
                <a:cubicBezTo>
                  <a:pt x="2573893" y="4388"/>
                  <a:pt x="3159298" y="301825"/>
                  <a:pt x="3523293" y="811132"/>
                </a:cubicBezTo>
                <a:lnTo>
                  <a:pt x="3830209" y="504216"/>
                </a:lnTo>
                <a:lnTo>
                  <a:pt x="3830209" y="1597974"/>
                </a:lnTo>
                <a:lnTo>
                  <a:pt x="2736450" y="1597974"/>
                </a:lnTo>
                <a:lnTo>
                  <a:pt x="3079535" y="1254889"/>
                </a:lnTo>
                <a:cubicBezTo>
                  <a:pt x="2781093" y="759084"/>
                  <a:pt x="2193496" y="514178"/>
                  <a:pt x="1628358" y="652202"/>
                </a:cubicBezTo>
                <a:cubicBezTo>
                  <a:pt x="1050236" y="793397"/>
                  <a:pt x="635978" y="1301040"/>
                  <a:pt x="613584" y="1895733"/>
                </a:cubicBezTo>
                <a:lnTo>
                  <a:pt x="612000" y="1895674"/>
                </a:lnTo>
                <a:lnTo>
                  <a:pt x="612000" y="1985958"/>
                </a:lnTo>
                <a:lnTo>
                  <a:pt x="0" y="1985958"/>
                </a:lnTo>
                <a:lnTo>
                  <a:pt x="0" y="1837407"/>
                </a:lnTo>
                <a:lnTo>
                  <a:pt x="2787" y="1837407"/>
                </a:lnTo>
                <a:cubicBezTo>
                  <a:pt x="49183" y="983705"/>
                  <a:pt x="649445" y="259216"/>
                  <a:pt x="1482678" y="55715"/>
                </a:cubicBezTo>
                <a:cubicBezTo>
                  <a:pt x="1641057" y="17034"/>
                  <a:pt x="1800644" y="-1063"/>
                  <a:pt x="1958249" y="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ACD1AC-9535-479A-B374-7C361A6692A7}"/>
              </a:ext>
            </a:extLst>
          </p:cNvPr>
          <p:cNvSpPr txBox="1"/>
          <p:nvPr/>
        </p:nvSpPr>
        <p:spPr>
          <a:xfrm>
            <a:off x="1844212" y="5051260"/>
            <a:ext cx="8772808" cy="1302921"/>
          </a:xfrm>
          <a:prstGeom prst="rect">
            <a:avLst/>
          </a:prstGeom>
          <a:noFill/>
        </p:spPr>
        <p:txBody>
          <a:bodyPr wrap="square" numCol="2" spcCol="360000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800" dirty="0">
                <a:effectLst/>
                <a:ea typeface="Calibri" panose="020F0502020204030204" pitchFamily="34" charset="0"/>
              </a:rPr>
              <a:t>มีนโยบายการกระจายความเสี่ยงจากการอำนวยสินเชื่อไปยังกลุ่มอุตสาหกรรมต่าง ๆ อย่างเหมาะสมและได้ผลตอบแทนที่คุ้มค่ากับความเสี่ยง โดยมุ่งเน้นการขยายสินเชื่อในกลุ่มอุตสาหกรรมที่มีศักยภาพ โดยใช้ความรู้ความสามารถและดุลยพินิจอย่างมืออาชีพ หลีกเลี่ยงกรณีอันอาจจะก่อให้เกิดความขัดแย้งทางผลประโยชน์ รวมทั้งมีกระบวนการในการควบคุมการกระจุกตัวของสินเชื่อที่ให้แก่กลุ่มลูกค้ากลุ่มใดกลุ่มหนึ่งซึ่งเป็นนโยบายที่สอดคล้องกับหลักเกณฑ์การกำกับดูแลของธนาคารแห่งประเทศไทย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4C6C5C1-5094-474D-A6B2-840E89824DD2}"/>
              </a:ext>
            </a:extLst>
          </p:cNvPr>
          <p:cNvGrpSpPr/>
          <p:nvPr/>
        </p:nvGrpSpPr>
        <p:grpSpPr>
          <a:xfrm>
            <a:off x="7947006" y="4438342"/>
            <a:ext cx="493616" cy="493616"/>
            <a:chOff x="5833174" y="4466474"/>
            <a:chExt cx="493616" cy="49361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EEE3E30-7B4E-4989-A3A6-9BF96572A186}"/>
                </a:ext>
              </a:extLst>
            </p:cNvPr>
            <p:cNvSpPr/>
            <p:nvPr/>
          </p:nvSpPr>
          <p:spPr>
            <a:xfrm>
              <a:off x="5833174" y="4466474"/>
              <a:ext cx="493616" cy="493616"/>
            </a:xfrm>
            <a:prstGeom prst="rect">
              <a:avLst/>
            </a:prstGeom>
            <a:solidFill>
              <a:srgbClr val="0F5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6" name="Rectangle 9">
              <a:extLst>
                <a:ext uri="{FF2B5EF4-FFF2-40B4-BE49-F238E27FC236}">
                  <a16:creationId xmlns:a16="http://schemas.microsoft.com/office/drawing/2014/main" id="{4CFCDF47-2608-4F10-92F7-907B8EC4DDDC}"/>
                </a:ext>
              </a:extLst>
            </p:cNvPr>
            <p:cNvSpPr/>
            <p:nvPr/>
          </p:nvSpPr>
          <p:spPr>
            <a:xfrm>
              <a:off x="5961656" y="4609148"/>
              <a:ext cx="236654" cy="221530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FE11969-2D93-47B6-A1F5-EF456BE87655}"/>
              </a:ext>
            </a:extLst>
          </p:cNvPr>
          <p:cNvGrpSpPr/>
          <p:nvPr/>
        </p:nvGrpSpPr>
        <p:grpSpPr>
          <a:xfrm>
            <a:off x="3508300" y="4438342"/>
            <a:ext cx="493616" cy="493616"/>
            <a:chOff x="3730384" y="4475366"/>
            <a:chExt cx="493616" cy="493616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06D356C-25B1-4645-BE03-1B8E8A003AF8}"/>
                </a:ext>
              </a:extLst>
            </p:cNvPr>
            <p:cNvSpPr/>
            <p:nvPr/>
          </p:nvSpPr>
          <p:spPr>
            <a:xfrm>
              <a:off x="3730384" y="4475366"/>
              <a:ext cx="493616" cy="4936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7" name="Oval 7">
              <a:extLst>
                <a:ext uri="{FF2B5EF4-FFF2-40B4-BE49-F238E27FC236}">
                  <a16:creationId xmlns:a16="http://schemas.microsoft.com/office/drawing/2014/main" id="{A0BFA4F3-B291-4E9E-8410-C97ABD6BCB74}"/>
                </a:ext>
              </a:extLst>
            </p:cNvPr>
            <p:cNvSpPr/>
            <p:nvPr/>
          </p:nvSpPr>
          <p:spPr>
            <a:xfrm>
              <a:off x="3859805" y="4595895"/>
              <a:ext cx="234783" cy="234783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598127"/>
            <a:ext cx="11573197" cy="724247"/>
          </a:xfrm>
        </p:spPr>
        <p:txBody>
          <a:bodyPr/>
          <a:lstStyle/>
          <a:p>
            <a:r>
              <a:rPr lang="th-TH" dirty="0"/>
              <a:t>กระบวนการพิจารณาสินเชื่อ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48138EE-5ABF-4C84-8CF8-214D79241782}"/>
              </a:ext>
            </a:extLst>
          </p:cNvPr>
          <p:cNvSpPr/>
          <p:nvPr/>
        </p:nvSpPr>
        <p:spPr>
          <a:xfrm>
            <a:off x="770356" y="1913059"/>
            <a:ext cx="1787800" cy="1787800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0269E4F-827D-4B7E-8079-4AEDD75F6DE8}"/>
              </a:ext>
            </a:extLst>
          </p:cNvPr>
          <p:cNvSpPr/>
          <p:nvPr/>
        </p:nvSpPr>
        <p:spPr>
          <a:xfrm>
            <a:off x="2778720" y="1913059"/>
            <a:ext cx="1787800" cy="1787800"/>
          </a:xfrm>
          <a:prstGeom prst="roundRect">
            <a:avLst>
              <a:gd name="adj" fmla="val 6167"/>
            </a:avLst>
          </a:prstGeom>
          <a:solidFill>
            <a:schemeClr val="accent1"/>
          </a:solidFill>
          <a:ln w="349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50F6FEA-4ACE-4A0B-BC7A-22E8077B80D0}"/>
              </a:ext>
            </a:extLst>
          </p:cNvPr>
          <p:cNvSpPr/>
          <p:nvPr/>
        </p:nvSpPr>
        <p:spPr>
          <a:xfrm>
            <a:off x="770356" y="3904818"/>
            <a:ext cx="1787800" cy="1787800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D7EE22-D245-49BB-9CA1-5E4C11599645}"/>
              </a:ext>
            </a:extLst>
          </p:cNvPr>
          <p:cNvSpPr/>
          <p:nvPr/>
        </p:nvSpPr>
        <p:spPr>
          <a:xfrm>
            <a:off x="2778720" y="3904818"/>
            <a:ext cx="1787800" cy="1787800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 w="349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hevron 13">
            <a:extLst>
              <a:ext uri="{FF2B5EF4-FFF2-40B4-BE49-F238E27FC236}">
                <a16:creationId xmlns:a16="http://schemas.microsoft.com/office/drawing/2014/main" id="{E2A5BE4C-0413-4E8C-B0C5-4B761F90C260}"/>
              </a:ext>
            </a:extLst>
          </p:cNvPr>
          <p:cNvSpPr/>
          <p:nvPr/>
        </p:nvSpPr>
        <p:spPr>
          <a:xfrm>
            <a:off x="5266667" y="2100436"/>
            <a:ext cx="400199" cy="513159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7C5408-D68F-4A29-9D16-00DF6E4EED9E}"/>
              </a:ext>
            </a:extLst>
          </p:cNvPr>
          <p:cNvGrpSpPr/>
          <p:nvPr/>
        </p:nvGrpSpPr>
        <p:grpSpPr>
          <a:xfrm>
            <a:off x="6096000" y="1970969"/>
            <a:ext cx="4928976" cy="772092"/>
            <a:chOff x="3779912" y="1717580"/>
            <a:chExt cx="4896544" cy="7720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E3BCF5-AE6F-4184-91FE-B4928E447A7F}"/>
                </a:ext>
              </a:extLst>
            </p:cNvPr>
            <p:cNvSpPr txBox="1"/>
            <p:nvPr/>
          </p:nvSpPr>
          <p:spPr>
            <a:xfrm>
              <a:off x="3779912" y="1966452"/>
              <a:ext cx="4896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400" dirty="0">
                  <a:effectLst/>
                  <a:ea typeface="Calibri" panose="020F0502020204030204" pitchFamily="34" charset="0"/>
                </a:rPr>
                <a:t>ระดับหน่วยธุรกิจ (</a:t>
              </a:r>
              <a:r>
                <a:rPr lang="en-US" sz="1400" dirty="0">
                  <a:effectLst/>
                  <a:ea typeface="Calibri" panose="020F0502020204030204" pitchFamily="34" charset="0"/>
                </a:rPr>
                <a:t>Business Unit</a:t>
              </a:r>
              <a:r>
                <a:rPr lang="th-TH" sz="1400" dirty="0">
                  <a:effectLst/>
                  <a:ea typeface="Calibri" panose="020F0502020204030204" pitchFamily="34" charset="0"/>
                </a:rPr>
                <a:t>) ระดับการปฏิบัติงานธนาคาร </a:t>
              </a:r>
              <a:r>
                <a:rPr lang="en-US" sz="1400" dirty="0">
                  <a:effectLst/>
                  <a:ea typeface="Calibri" panose="020F0502020204030204" pitchFamily="34" charset="0"/>
                </a:rPr>
                <a:t>(Banking Operation) </a:t>
              </a:r>
              <a:r>
                <a:rPr lang="th-TH" sz="1400" dirty="0">
                  <a:effectLst/>
                  <a:ea typeface="Calibri" panose="020F0502020204030204" pitchFamily="34" charset="0"/>
                </a:rPr>
                <a:t>และระดับคณะผู้บริหาร (</a:t>
              </a:r>
              <a:r>
                <a:rPr lang="en-US" sz="1400" dirty="0">
                  <a:effectLst/>
                  <a:ea typeface="Calibri" panose="020F0502020204030204" pitchFamily="34" charset="0"/>
                </a:rPr>
                <a:t>Executive)</a:t>
              </a:r>
              <a:endParaRPr lang="ko-KR" altLang="en-US" sz="105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39D08F-B2CA-4EE9-A26F-B57756733313}"/>
                </a:ext>
              </a:extLst>
            </p:cNvPr>
            <p:cNvSpPr txBox="1"/>
            <p:nvPr/>
          </p:nvSpPr>
          <p:spPr>
            <a:xfrm>
              <a:off x="3779912" y="1717580"/>
              <a:ext cx="48965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600" b="1" dirty="0">
                  <a:solidFill>
                    <a:srgbClr val="2583C1"/>
                  </a:solidFill>
                  <a:effectLst/>
                  <a:ea typeface="Calibri" panose="020F0502020204030204" pitchFamily="34" charset="0"/>
                </a:rPr>
                <a:t>กระบวนการพิจารณาอนุมัติสินเชื่อตามขนาดของสินเชื่อ 3 ระดับ</a:t>
              </a:r>
            </a:p>
          </p:txBody>
        </p:sp>
      </p:grpSp>
      <p:sp>
        <p:nvSpPr>
          <p:cNvPr id="15" name="Chevron 21">
            <a:extLst>
              <a:ext uri="{FF2B5EF4-FFF2-40B4-BE49-F238E27FC236}">
                <a16:creationId xmlns:a16="http://schemas.microsoft.com/office/drawing/2014/main" id="{BD1FEB42-3168-40FC-BFEB-07AB903B7AC8}"/>
              </a:ext>
            </a:extLst>
          </p:cNvPr>
          <p:cNvSpPr/>
          <p:nvPr/>
        </p:nvSpPr>
        <p:spPr>
          <a:xfrm>
            <a:off x="5266669" y="3097922"/>
            <a:ext cx="400199" cy="513159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E67DD6-FD48-4A15-A5B8-F08E7A0F5AAA}"/>
              </a:ext>
            </a:extLst>
          </p:cNvPr>
          <p:cNvGrpSpPr/>
          <p:nvPr/>
        </p:nvGrpSpPr>
        <p:grpSpPr>
          <a:xfrm>
            <a:off x="6096000" y="2970199"/>
            <a:ext cx="4649956" cy="760071"/>
            <a:chOff x="3779912" y="1717580"/>
            <a:chExt cx="4896545" cy="76007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50399B-4F1A-42B8-8A5C-39C33D96B40C}"/>
                </a:ext>
              </a:extLst>
            </p:cNvPr>
            <p:cNvSpPr txBox="1"/>
            <p:nvPr/>
          </p:nvSpPr>
          <p:spPr>
            <a:xfrm>
              <a:off x="3779913" y="1924294"/>
              <a:ext cx="4896544" cy="553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th-TH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ขึ้นอยู่กับวงเงินและ/หรือมูลค่าหนี้คงค้างของลูกหนี้ หรือของกลุ่มหนี้นั้น ๆ และหลักประกันที่เกี่ยวข้องว่ามีหลักประกันคุ้มมูลหนี้ มีหลักประกันบางส่วนหรือไม่มีหลักประกัน</a:t>
              </a:r>
              <a:endPara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1F72BA-E389-47A8-8A7F-04A417EF3961}"/>
                </a:ext>
              </a:extLst>
            </p:cNvPr>
            <p:cNvSpPr txBox="1"/>
            <p:nvPr/>
          </p:nvSpPr>
          <p:spPr>
            <a:xfrm>
              <a:off x="3779912" y="1717580"/>
              <a:ext cx="48965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600" b="1" kern="100" dirty="0">
                  <a:solidFill>
                    <a:srgbClr val="2583C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การพิจารณาสินเชื่อ</a:t>
              </a:r>
              <a:endParaRPr lang="ko-KR" altLang="en-US" sz="1600" b="1" dirty="0">
                <a:solidFill>
                  <a:srgbClr val="2583C1"/>
                </a:solidFill>
              </a:endParaRPr>
            </a:p>
          </p:txBody>
        </p:sp>
      </p:grpSp>
      <p:sp>
        <p:nvSpPr>
          <p:cNvPr id="19" name="Chevron 29">
            <a:extLst>
              <a:ext uri="{FF2B5EF4-FFF2-40B4-BE49-F238E27FC236}">
                <a16:creationId xmlns:a16="http://schemas.microsoft.com/office/drawing/2014/main" id="{FCC622AD-9ECF-430A-9BF4-07D28C775801}"/>
              </a:ext>
            </a:extLst>
          </p:cNvPr>
          <p:cNvSpPr/>
          <p:nvPr/>
        </p:nvSpPr>
        <p:spPr>
          <a:xfrm>
            <a:off x="5266669" y="4031482"/>
            <a:ext cx="400199" cy="513159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80BBC6-3A64-4FD4-80B8-9708E931B059}"/>
              </a:ext>
            </a:extLst>
          </p:cNvPr>
          <p:cNvGrpSpPr/>
          <p:nvPr/>
        </p:nvGrpSpPr>
        <p:grpSpPr>
          <a:xfrm>
            <a:off x="6096000" y="3799983"/>
            <a:ext cx="5991226" cy="976156"/>
            <a:chOff x="3779912" y="1686802"/>
            <a:chExt cx="5371274" cy="9761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0289EC-AA46-46C5-96D8-83E4B9C57B0F}"/>
                </a:ext>
              </a:extLst>
            </p:cNvPr>
            <p:cNvSpPr txBox="1"/>
            <p:nvPr/>
          </p:nvSpPr>
          <p:spPr>
            <a:xfrm>
              <a:off x="3779914" y="1924294"/>
              <a:ext cx="53712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400" dirty="0">
                  <a:effectLst/>
                  <a:ea typeface="Calibri" panose="020F0502020204030204" pitchFamily="34" charset="0"/>
                </a:rPr>
                <a:t>ลูกค้าธุรกิจกับลูกค้าบุคคล โดยลูกค้าธุรกิจ จะแบ่งย่อยออกเป็น</a:t>
              </a:r>
              <a:endParaRPr lang="en-US" sz="1400" dirty="0">
                <a:effectLst/>
                <a:ea typeface="Calibri" panose="020F0502020204030204" pitchFamily="34" charset="0"/>
              </a:endParaRPr>
            </a:p>
            <a:p>
              <a:r>
                <a:rPr lang="en-US" sz="1400" dirty="0">
                  <a:effectLst/>
                  <a:ea typeface="Calibri" panose="020F0502020204030204" pitchFamily="34" charset="0"/>
                </a:rPr>
                <a:t>- </a:t>
              </a:r>
              <a:r>
                <a:rPr lang="th-TH" sz="1400" dirty="0">
                  <a:effectLst/>
                  <a:ea typeface="Calibri" panose="020F0502020204030204" pitchFamily="34" charset="0"/>
                </a:rPr>
                <a:t>ธุรกิจรายใหญ่ (</a:t>
              </a:r>
              <a:r>
                <a:rPr lang="en-US" sz="1400" dirty="0">
                  <a:effectLst/>
                  <a:ea typeface="Calibri" panose="020F0502020204030204" pitchFamily="34" charset="0"/>
                </a:rPr>
                <a:t>Corporate Banking)     - </a:t>
              </a:r>
              <a:r>
                <a:rPr lang="th-TH" sz="1400" dirty="0">
                  <a:effectLst/>
                  <a:ea typeface="Calibri" panose="020F0502020204030204" pitchFamily="34" charset="0"/>
                </a:rPr>
                <a:t>ลูกค้าธุรกิจรายกลาง (</a:t>
              </a:r>
              <a:r>
                <a:rPr lang="en-US" sz="1400" dirty="0">
                  <a:effectLst/>
                  <a:ea typeface="Calibri" panose="020F0502020204030204" pitchFamily="34" charset="0"/>
                </a:rPr>
                <a:t>Commercial Banking)</a:t>
              </a:r>
              <a:endParaRPr lang="th-TH" sz="1400" dirty="0">
                <a:ea typeface="Calibri" panose="020F0502020204030204" pitchFamily="34" charset="0"/>
              </a:endParaRPr>
            </a:p>
            <a:p>
              <a:r>
                <a:rPr lang="en-US" sz="1400" dirty="0">
                  <a:effectLst/>
                  <a:ea typeface="Calibri" panose="020F0502020204030204" pitchFamily="34" charset="0"/>
                </a:rPr>
                <a:t>- </a:t>
              </a:r>
              <a:r>
                <a:rPr lang="th-TH" sz="1400" dirty="0">
                  <a:effectLst/>
                  <a:ea typeface="Calibri" panose="020F0502020204030204" pitchFamily="34" charset="0"/>
                </a:rPr>
                <a:t>ลูกค้าธุรกิจรายปลีก (</a:t>
              </a:r>
              <a:r>
                <a:rPr lang="en-US" sz="1400" dirty="0">
                  <a:effectLst/>
                  <a:ea typeface="Calibri" panose="020F0502020204030204" pitchFamily="34" charset="0"/>
                </a:rPr>
                <a:t>Business Banking) - </a:t>
              </a:r>
              <a:r>
                <a:rPr lang="th-TH" sz="1400" dirty="0">
                  <a:effectLst/>
                  <a:ea typeface="Calibri" panose="020F0502020204030204" pitchFamily="34" charset="0"/>
                </a:rPr>
                <a:t>ลูกค้าธุรกิจในต่างประเทศ (</a:t>
              </a:r>
              <a:r>
                <a:rPr lang="en-US" sz="1400" dirty="0">
                  <a:effectLst/>
                  <a:ea typeface="Calibri" panose="020F0502020204030204" pitchFamily="34" charset="0"/>
                </a:rPr>
                <a:t>International Banking)</a:t>
              </a:r>
              <a:endParaRPr lang="ko-KR" altLang="en-US" sz="14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5E09C4-C781-41AE-A6F7-9AF74BC5EA71}"/>
                </a:ext>
              </a:extLst>
            </p:cNvPr>
            <p:cNvSpPr txBox="1"/>
            <p:nvPr/>
          </p:nvSpPr>
          <p:spPr>
            <a:xfrm>
              <a:off x="3779912" y="1686802"/>
              <a:ext cx="48965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600" b="1" dirty="0">
                  <a:solidFill>
                    <a:srgbClr val="2583C1"/>
                  </a:solidFill>
                  <a:effectLst/>
                  <a:ea typeface="Calibri" panose="020F0502020204030204" pitchFamily="34" charset="0"/>
                </a:rPr>
                <a:t>ธนาคารจะแบ่งกลุ่มลูกค้า</a:t>
              </a:r>
              <a:endParaRPr lang="ko-KR" altLang="en-US" sz="1600" b="1" dirty="0">
                <a:solidFill>
                  <a:srgbClr val="2583C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CB1A0D9-01B1-4F41-8500-CBD0BB0419A3}"/>
              </a:ext>
            </a:extLst>
          </p:cNvPr>
          <p:cNvSpPr txBox="1"/>
          <p:nvPr/>
        </p:nvSpPr>
        <p:spPr>
          <a:xfrm>
            <a:off x="2987288" y="2806959"/>
            <a:ext cx="1370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altLang="ko-KR" dirty="0">
                <a:solidFill>
                  <a:schemeClr val="bg1"/>
                </a:solidFill>
                <a:latin typeface="+mj-lt"/>
              </a:rPr>
              <a:t>กระบวนการ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</a:rPr>
              <a:t>Process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F896E6-2E9D-4408-B698-043A60C698C5}"/>
              </a:ext>
            </a:extLst>
          </p:cNvPr>
          <p:cNvSpPr txBox="1"/>
          <p:nvPr/>
        </p:nvSpPr>
        <p:spPr>
          <a:xfrm>
            <a:off x="827485" y="2769850"/>
            <a:ext cx="1673542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altLang="ko-KR" sz="1400" dirty="0">
                <a:solidFill>
                  <a:schemeClr val="accent2"/>
                </a:solidFill>
                <a:cs typeface="Arial" pitchFamily="34" charset="0"/>
              </a:rPr>
              <a:t>การอนุมัติสินเชื่อตามขนาดของสินเชื่อ</a:t>
            </a:r>
            <a:endParaRPr lang="ko-KR" altLang="en-US" sz="14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957D41-8686-4ABB-9B63-A843906F2B3B}"/>
              </a:ext>
            </a:extLst>
          </p:cNvPr>
          <p:cNvSpPr txBox="1"/>
          <p:nvPr/>
        </p:nvSpPr>
        <p:spPr>
          <a:xfrm>
            <a:off x="978924" y="4719294"/>
            <a:ext cx="1370664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altLang="ko-KR" sz="1400" dirty="0">
                <a:solidFill>
                  <a:schemeClr val="accent3"/>
                </a:solidFill>
                <a:cs typeface="Arial" pitchFamily="34" charset="0"/>
              </a:rPr>
              <a:t>การพิจารณา</a:t>
            </a:r>
          </a:p>
          <a:p>
            <a:pPr algn="ctr"/>
            <a:r>
              <a:rPr lang="th-TH" altLang="ko-KR" sz="1400" dirty="0">
                <a:solidFill>
                  <a:schemeClr val="accent3"/>
                </a:solidFill>
                <a:cs typeface="Arial" pitchFamily="34" charset="0"/>
              </a:rPr>
              <a:t>สินเชื่อ</a:t>
            </a:r>
            <a:endParaRPr lang="ko-KR" altLang="en-US" sz="1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6D1B15-7E04-4404-BF39-398CB2087E02}"/>
              </a:ext>
            </a:extLst>
          </p:cNvPr>
          <p:cNvSpPr txBox="1"/>
          <p:nvPr/>
        </p:nvSpPr>
        <p:spPr>
          <a:xfrm>
            <a:off x="2987288" y="4698221"/>
            <a:ext cx="1370664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altLang="ko-KR" sz="1400" dirty="0">
                <a:solidFill>
                  <a:schemeClr val="accent4"/>
                </a:solidFill>
                <a:cs typeface="Arial" pitchFamily="34" charset="0"/>
              </a:rPr>
              <a:t>กลุ่มลูกค้า</a:t>
            </a:r>
          </a:p>
          <a:p>
            <a:pPr algn="ctr"/>
            <a:r>
              <a:rPr lang="th-TH" altLang="ko-KR" sz="1400" dirty="0">
                <a:solidFill>
                  <a:schemeClr val="accent4"/>
                </a:solidFill>
                <a:cs typeface="Arial" pitchFamily="34" charset="0"/>
              </a:rPr>
              <a:t>ของธนาคาร</a:t>
            </a:r>
            <a:endParaRPr lang="ko-KR" altLang="en-US" sz="1400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2" name="Block Arc 41">
            <a:extLst>
              <a:ext uri="{FF2B5EF4-FFF2-40B4-BE49-F238E27FC236}">
                <a16:creationId xmlns:a16="http://schemas.microsoft.com/office/drawing/2014/main" id="{DC8EA3BB-0DE8-49DB-902B-FACE96D52C6B}"/>
              </a:ext>
            </a:extLst>
          </p:cNvPr>
          <p:cNvSpPr/>
          <p:nvPr/>
        </p:nvSpPr>
        <p:spPr>
          <a:xfrm>
            <a:off x="3434913" y="2180568"/>
            <a:ext cx="475413" cy="459379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3" name="Chevron 29">
            <a:extLst>
              <a:ext uri="{FF2B5EF4-FFF2-40B4-BE49-F238E27FC236}">
                <a16:creationId xmlns:a16="http://schemas.microsoft.com/office/drawing/2014/main" id="{D8FE863C-4F1D-41B1-BFA6-460580A5AE8E}"/>
              </a:ext>
            </a:extLst>
          </p:cNvPr>
          <p:cNvSpPr/>
          <p:nvPr/>
        </p:nvSpPr>
        <p:spPr>
          <a:xfrm>
            <a:off x="5266668" y="4965042"/>
            <a:ext cx="400199" cy="513159"/>
          </a:xfrm>
          <a:prstGeom prst="chevron">
            <a:avLst/>
          </a:prstGeom>
          <a:solidFill>
            <a:srgbClr val="0F5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C029386-7653-4261-A563-F3C6D1F581DD}"/>
              </a:ext>
            </a:extLst>
          </p:cNvPr>
          <p:cNvGrpSpPr/>
          <p:nvPr/>
        </p:nvGrpSpPr>
        <p:grpSpPr>
          <a:xfrm>
            <a:off x="6110127" y="4932932"/>
            <a:ext cx="5991226" cy="545269"/>
            <a:chOff x="3779912" y="1686802"/>
            <a:chExt cx="5371274" cy="54526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1B3A988-8474-453E-A820-38C4BB67E991}"/>
                </a:ext>
              </a:extLst>
            </p:cNvPr>
            <p:cNvSpPr txBox="1"/>
            <p:nvPr/>
          </p:nvSpPr>
          <p:spPr>
            <a:xfrm>
              <a:off x="3779914" y="1924294"/>
              <a:ext cx="5371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400" dirty="0">
                  <a:latin typeface="+mj-lt"/>
                </a:rPr>
                <a:t>กระบวนการพิจารณาสินเชื่อที่จะให้แก่ผู้กู้ทั่วไป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C70B2E8-8F59-4E42-8EF8-9788AFC9E8A2}"/>
                </a:ext>
              </a:extLst>
            </p:cNvPr>
            <p:cNvSpPr txBox="1"/>
            <p:nvPr/>
          </p:nvSpPr>
          <p:spPr>
            <a:xfrm>
              <a:off x="3779912" y="1686802"/>
              <a:ext cx="48965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600" b="1" dirty="0">
                  <a:solidFill>
                    <a:srgbClr val="2583C1"/>
                  </a:solidFill>
                </a:rPr>
                <a:t>การพิจารณาสินเชื่อรายตัว</a:t>
              </a:r>
              <a:endParaRPr lang="ko-KR" altLang="en-US" sz="1600" b="1" dirty="0">
                <a:solidFill>
                  <a:srgbClr val="2583C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B39B13-0266-48E9-A2BE-6ABB8CE0B5BF}"/>
              </a:ext>
            </a:extLst>
          </p:cNvPr>
          <p:cNvGrpSpPr/>
          <p:nvPr/>
        </p:nvGrpSpPr>
        <p:grpSpPr>
          <a:xfrm>
            <a:off x="3454950" y="4138537"/>
            <a:ext cx="435337" cy="427750"/>
            <a:chOff x="4074730" y="5925880"/>
            <a:chExt cx="648358" cy="667981"/>
          </a:xfrm>
        </p:grpSpPr>
        <p:sp>
          <p:nvSpPr>
            <p:cNvPr id="38" name="Round Same Side Corner Rectangle 8">
              <a:extLst>
                <a:ext uri="{FF2B5EF4-FFF2-40B4-BE49-F238E27FC236}">
                  <a16:creationId xmlns:a16="http://schemas.microsoft.com/office/drawing/2014/main" id="{71628780-8BBE-40BA-9432-71A991B4EA6C}"/>
                </a:ext>
              </a:extLst>
            </p:cNvPr>
            <p:cNvSpPr/>
            <p:nvPr/>
          </p:nvSpPr>
          <p:spPr>
            <a:xfrm>
              <a:off x="4074730" y="5928938"/>
              <a:ext cx="251302" cy="66186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Round Same Side Corner Rectangle 20">
              <a:extLst>
                <a:ext uri="{FF2B5EF4-FFF2-40B4-BE49-F238E27FC236}">
                  <a16:creationId xmlns:a16="http://schemas.microsoft.com/office/drawing/2014/main" id="{5229C99D-DF3B-4BDA-A47B-E2DE54EA926A}"/>
                </a:ext>
              </a:extLst>
            </p:cNvPr>
            <p:cNvSpPr/>
            <p:nvPr/>
          </p:nvSpPr>
          <p:spPr>
            <a:xfrm rot="10800000">
              <a:off x="4409952" y="5925880"/>
              <a:ext cx="313136" cy="66798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1" name="Group 25">
            <a:extLst>
              <a:ext uri="{FF2B5EF4-FFF2-40B4-BE49-F238E27FC236}">
                <a16:creationId xmlns:a16="http://schemas.microsoft.com/office/drawing/2014/main" id="{59D696AE-E1E9-4193-96F5-6ED3734A7441}"/>
              </a:ext>
            </a:extLst>
          </p:cNvPr>
          <p:cNvGrpSpPr/>
          <p:nvPr/>
        </p:nvGrpSpPr>
        <p:grpSpPr>
          <a:xfrm rot="21411753">
            <a:off x="1502865" y="4132030"/>
            <a:ext cx="369706" cy="473353"/>
            <a:chOff x="395536" y="1793041"/>
            <a:chExt cx="3170093" cy="3929395"/>
          </a:xfrm>
          <a:solidFill>
            <a:srgbClr val="285D8D"/>
          </a:solidFill>
        </p:grpSpPr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EC441548-6069-4664-9EF7-A053186CEF38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3" name="Oval 27">
              <a:extLst>
                <a:ext uri="{FF2B5EF4-FFF2-40B4-BE49-F238E27FC236}">
                  <a16:creationId xmlns:a16="http://schemas.microsoft.com/office/drawing/2014/main" id="{BF212150-9D24-4803-BA62-0792F1BEAFC3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4" name="Rectangle 7">
            <a:extLst>
              <a:ext uri="{FF2B5EF4-FFF2-40B4-BE49-F238E27FC236}">
                <a16:creationId xmlns:a16="http://schemas.microsoft.com/office/drawing/2014/main" id="{8794DABE-A582-4D92-97FC-6F2F738ABEF2}"/>
              </a:ext>
            </a:extLst>
          </p:cNvPr>
          <p:cNvSpPr/>
          <p:nvPr/>
        </p:nvSpPr>
        <p:spPr>
          <a:xfrm rot="18900000">
            <a:off x="1551424" y="2178266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rgbClr val="418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042" y="689810"/>
            <a:ext cx="4187835" cy="1479278"/>
          </a:xfrm>
        </p:spPr>
        <p:txBody>
          <a:bodyPr/>
          <a:lstStyle/>
          <a:p>
            <a:pPr algn="l"/>
            <a:r>
              <a:rPr lang="th-TH" sz="3600" dirty="0"/>
              <a:t>การกำหนดอัตรา</a:t>
            </a:r>
            <a:br>
              <a:rPr lang="th-TH" sz="3600" dirty="0"/>
            </a:br>
            <a:r>
              <a:rPr lang="th-TH" sz="3600" dirty="0"/>
              <a:t>ดอกเบี้ยเงินให้สินเชื่อ</a:t>
            </a:r>
            <a:endParaRPr lang="en-US" sz="36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E081C6-6676-4835-A733-E630F41C8CEC}"/>
              </a:ext>
            </a:extLst>
          </p:cNvPr>
          <p:cNvSpPr/>
          <p:nvPr/>
        </p:nvSpPr>
        <p:spPr>
          <a:xfrm>
            <a:off x="6255077" y="1329130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31" name="Isosceles Triangle 26">
            <a:extLst>
              <a:ext uri="{FF2B5EF4-FFF2-40B4-BE49-F238E27FC236}">
                <a16:creationId xmlns:a16="http://schemas.microsoft.com/office/drawing/2014/main" id="{1A4A7728-9CCB-488E-81A2-9ECC9116C5EF}"/>
              </a:ext>
            </a:extLst>
          </p:cNvPr>
          <p:cNvSpPr/>
          <p:nvPr/>
        </p:nvSpPr>
        <p:spPr>
          <a:xfrm rot="16200000">
            <a:off x="4474778" y="1583635"/>
            <a:ext cx="2036677" cy="1527661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D8A313-C781-4072-832F-F9F626059C92}"/>
              </a:ext>
            </a:extLst>
          </p:cNvPr>
          <p:cNvSpPr/>
          <p:nvPr/>
        </p:nvSpPr>
        <p:spPr>
          <a:xfrm>
            <a:off x="6255077" y="2431763"/>
            <a:ext cx="5184000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33" name="Isosceles Triangle 48">
            <a:extLst>
              <a:ext uri="{FF2B5EF4-FFF2-40B4-BE49-F238E27FC236}">
                <a16:creationId xmlns:a16="http://schemas.microsoft.com/office/drawing/2014/main" id="{63D23495-2154-4751-9D09-7857A3A9E9B3}"/>
              </a:ext>
            </a:extLst>
          </p:cNvPr>
          <p:cNvSpPr/>
          <p:nvPr/>
        </p:nvSpPr>
        <p:spPr>
          <a:xfrm rot="16200000">
            <a:off x="4985476" y="2164267"/>
            <a:ext cx="1003975" cy="1538968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8627D-44FE-4D05-AF63-CB44FD60B1F4}"/>
              </a:ext>
            </a:extLst>
          </p:cNvPr>
          <p:cNvSpPr/>
          <p:nvPr/>
        </p:nvSpPr>
        <p:spPr>
          <a:xfrm>
            <a:off x="6255077" y="3534396"/>
            <a:ext cx="5184000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35" name="Isosceles Triangle 49">
            <a:extLst>
              <a:ext uri="{FF2B5EF4-FFF2-40B4-BE49-F238E27FC236}">
                <a16:creationId xmlns:a16="http://schemas.microsoft.com/office/drawing/2014/main" id="{AE8B6F3B-AD1B-4293-A785-231B56E826E6}"/>
              </a:ext>
            </a:extLst>
          </p:cNvPr>
          <p:cNvSpPr/>
          <p:nvPr/>
        </p:nvSpPr>
        <p:spPr>
          <a:xfrm rot="16200000">
            <a:off x="4988294" y="3207529"/>
            <a:ext cx="998749" cy="153855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48DD25-2B10-4647-81E2-4411DAC947F7}"/>
              </a:ext>
            </a:extLst>
          </p:cNvPr>
          <p:cNvSpPr/>
          <p:nvPr/>
        </p:nvSpPr>
        <p:spPr>
          <a:xfrm>
            <a:off x="6255077" y="4638315"/>
            <a:ext cx="5184000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37" name="Isosceles Triangle 50">
            <a:extLst>
              <a:ext uri="{FF2B5EF4-FFF2-40B4-BE49-F238E27FC236}">
                <a16:creationId xmlns:a16="http://schemas.microsoft.com/office/drawing/2014/main" id="{6246A2EB-3616-4C71-8FC1-3789770697BC}"/>
              </a:ext>
            </a:extLst>
          </p:cNvPr>
          <p:cNvSpPr/>
          <p:nvPr/>
        </p:nvSpPr>
        <p:spPr>
          <a:xfrm rot="16200000">
            <a:off x="4482152" y="3805302"/>
            <a:ext cx="2025426" cy="152416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AD84698-0377-4EE3-95A9-ED17DC97C0D9}"/>
              </a:ext>
            </a:extLst>
          </p:cNvPr>
          <p:cNvGrpSpPr/>
          <p:nvPr/>
        </p:nvGrpSpPr>
        <p:grpSpPr>
          <a:xfrm>
            <a:off x="714823" y="2548775"/>
            <a:ext cx="3939927" cy="4423525"/>
            <a:chOff x="1130676" y="2793247"/>
            <a:chExt cx="3431456" cy="3443848"/>
          </a:xfrm>
        </p:grpSpPr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A136CB49-16CB-4702-88EB-B05E33D87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59632" y="2793247"/>
              <a:ext cx="1656184" cy="1741475"/>
            </a:xfrm>
            <a:custGeom>
              <a:avLst/>
              <a:gdLst/>
              <a:ahLst/>
              <a:cxnLst/>
              <a:rect l="l" t="t" r="r" b="b"/>
              <a:pathLst>
                <a:path w="1656184" h="1741475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cubicBezTo>
                    <a:pt x="193278" y="587139"/>
                    <a:pt x="192903" y="597412"/>
                    <a:pt x="192528" y="607686"/>
                  </a:cubicBezTo>
                  <a:cubicBezTo>
                    <a:pt x="192903" y="617184"/>
                    <a:pt x="193278" y="626682"/>
                    <a:pt x="193653" y="636180"/>
                  </a:cubicBez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lnTo>
                    <a:pt x="119907" y="1191529"/>
                  </a:ln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09866" y="1741475"/>
                  </a:lnTo>
                  <a:lnTo>
                    <a:pt x="699234" y="1702328"/>
                  </a:lnTo>
                  <a:lnTo>
                    <a:pt x="697686" y="1708838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lnTo>
                    <a:pt x="1391037" y="1350865"/>
                  </a:lnTo>
                  <a:lnTo>
                    <a:pt x="1392163" y="1332837"/>
                  </a:ln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cubicBezTo>
                    <a:pt x="1655809" y="708289"/>
                    <a:pt x="1655434" y="689680"/>
                    <a:pt x="1655059" y="671072"/>
                  </a:cubicBez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40" name="Rounded Rectangle 18">
              <a:extLst>
                <a:ext uri="{FF2B5EF4-FFF2-40B4-BE49-F238E27FC236}">
                  <a16:creationId xmlns:a16="http://schemas.microsoft.com/office/drawing/2014/main" id="{2B5D3EFA-0406-45A9-B4E1-E1C8A22E7C0B}"/>
                </a:ext>
              </a:extLst>
            </p:cNvPr>
            <p:cNvSpPr/>
            <p:nvPr/>
          </p:nvSpPr>
          <p:spPr>
            <a:xfrm>
              <a:off x="2733332" y="3284983"/>
              <a:ext cx="1828800" cy="648072"/>
            </a:xfrm>
            <a:custGeom>
              <a:avLst/>
              <a:gdLst/>
              <a:ahLst/>
              <a:cxnLst/>
              <a:rect l="l" t="t" r="r" b="b"/>
              <a:pathLst>
                <a:path w="1828800" h="648072">
                  <a:moveTo>
                    <a:pt x="1605221" y="0"/>
                  </a:moveTo>
                  <a:lnTo>
                    <a:pt x="1764347" y="0"/>
                  </a:lnTo>
                  <a:cubicBezTo>
                    <a:pt x="1799943" y="0"/>
                    <a:pt x="1828800" y="28857"/>
                    <a:pt x="1828800" y="64453"/>
                  </a:cubicBezTo>
                  <a:lnTo>
                    <a:pt x="1828800" y="583619"/>
                  </a:lnTo>
                  <a:cubicBezTo>
                    <a:pt x="1828800" y="619215"/>
                    <a:pt x="1799943" y="648072"/>
                    <a:pt x="1764347" y="648072"/>
                  </a:cubicBezTo>
                  <a:lnTo>
                    <a:pt x="1605221" y="648072"/>
                  </a:lnTo>
                  <a:cubicBezTo>
                    <a:pt x="1569625" y="648072"/>
                    <a:pt x="1540768" y="619215"/>
                    <a:pt x="1540768" y="583619"/>
                  </a:cubicBezTo>
                  <a:lnTo>
                    <a:pt x="1540768" y="581685"/>
                  </a:lnTo>
                  <a:lnTo>
                    <a:pt x="250059" y="581685"/>
                  </a:lnTo>
                  <a:cubicBezTo>
                    <a:pt x="224426" y="581685"/>
                    <a:pt x="203646" y="560905"/>
                    <a:pt x="203646" y="535272"/>
                  </a:cubicBezTo>
                  <a:lnTo>
                    <a:pt x="203646" y="466247"/>
                  </a:lnTo>
                  <a:cubicBezTo>
                    <a:pt x="203230" y="466497"/>
                    <a:pt x="202808" y="466502"/>
                    <a:pt x="202384" y="466502"/>
                  </a:cubicBezTo>
                  <a:lnTo>
                    <a:pt x="49692" y="466502"/>
                  </a:lnTo>
                  <a:cubicBezTo>
                    <a:pt x="22248" y="466502"/>
                    <a:pt x="0" y="444254"/>
                    <a:pt x="0" y="416810"/>
                  </a:cubicBezTo>
                  <a:lnTo>
                    <a:pt x="0" y="193708"/>
                  </a:lnTo>
                  <a:cubicBezTo>
                    <a:pt x="0" y="166264"/>
                    <a:pt x="22248" y="144016"/>
                    <a:pt x="49692" y="144016"/>
                  </a:cubicBezTo>
                  <a:lnTo>
                    <a:pt x="202384" y="144016"/>
                  </a:lnTo>
                  <a:lnTo>
                    <a:pt x="203646" y="144271"/>
                  </a:lnTo>
                  <a:lnTo>
                    <a:pt x="203646" y="112801"/>
                  </a:lnTo>
                  <a:cubicBezTo>
                    <a:pt x="203646" y="87168"/>
                    <a:pt x="224426" y="66388"/>
                    <a:pt x="250059" y="66388"/>
                  </a:cubicBezTo>
                  <a:lnTo>
                    <a:pt x="1540768" y="66388"/>
                  </a:lnTo>
                  <a:lnTo>
                    <a:pt x="1540768" y="64453"/>
                  </a:lnTo>
                  <a:cubicBezTo>
                    <a:pt x="1540768" y="28857"/>
                    <a:pt x="1569625" y="0"/>
                    <a:pt x="16052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C1F8CC5F-CC5A-4FF8-8968-D73CBB1E0E96}"/>
                </a:ext>
              </a:extLst>
            </p:cNvPr>
            <p:cNvSpPr/>
            <p:nvPr/>
          </p:nvSpPr>
          <p:spPr>
            <a:xfrm>
              <a:off x="1130676" y="4159425"/>
              <a:ext cx="2759432" cy="2077670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59430" h="2077670">
                  <a:moveTo>
                    <a:pt x="221873" y="183976"/>
                  </a:moveTo>
                  <a:cubicBezTo>
                    <a:pt x="-257552" y="923751"/>
                    <a:pt x="200156" y="1839025"/>
                    <a:pt x="128952" y="2064983"/>
                  </a:cubicBezTo>
                  <a:lnTo>
                    <a:pt x="1861333" y="2077670"/>
                  </a:lnTo>
                  <a:lnTo>
                    <a:pt x="1831598" y="1698451"/>
                  </a:lnTo>
                  <a:cubicBezTo>
                    <a:pt x="2577484" y="1720658"/>
                    <a:pt x="2947680" y="1991050"/>
                    <a:pt x="2664150" y="130334"/>
                  </a:cubicBezTo>
                  <a:cubicBezTo>
                    <a:pt x="2255473" y="54071"/>
                    <a:pt x="2191599" y="89110"/>
                    <a:pt x="2054394" y="98409"/>
                  </a:cubicBezTo>
                  <a:cubicBezTo>
                    <a:pt x="2046378" y="39791"/>
                    <a:pt x="2053381" y="49121"/>
                    <a:pt x="2030082" y="303"/>
                  </a:cubicBezTo>
                  <a:cubicBezTo>
                    <a:pt x="1964498" y="-945"/>
                    <a:pt x="2000929" y="826"/>
                    <a:pt x="1898273" y="22051"/>
                  </a:cubicBezTo>
                  <a:cubicBezTo>
                    <a:pt x="1904623" y="280813"/>
                    <a:pt x="1890896" y="525885"/>
                    <a:pt x="1900421" y="783060"/>
                  </a:cubicBezTo>
                  <a:cubicBezTo>
                    <a:pt x="1749728" y="751246"/>
                    <a:pt x="1517512" y="597607"/>
                    <a:pt x="1226678" y="497145"/>
                  </a:cubicBezTo>
                  <a:cubicBezTo>
                    <a:pt x="1226550" y="618676"/>
                    <a:pt x="1264864" y="688113"/>
                    <a:pt x="1130871" y="572491"/>
                  </a:cubicBezTo>
                  <a:cubicBezTo>
                    <a:pt x="766733" y="481334"/>
                    <a:pt x="654943" y="385765"/>
                    <a:pt x="221873" y="18397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EF19EEB1-97B4-40E2-A83F-16B4119868A5}"/>
                </a:ext>
              </a:extLst>
            </p:cNvPr>
            <p:cNvSpPr/>
            <p:nvPr/>
          </p:nvSpPr>
          <p:spPr>
            <a:xfrm>
              <a:off x="1353101" y="4180869"/>
              <a:ext cx="1094108" cy="581411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08" h="581411">
                  <a:moveTo>
                    <a:pt x="0" y="200851"/>
                  </a:moveTo>
                  <a:lnTo>
                    <a:pt x="95139" y="0"/>
                  </a:lnTo>
                  <a:lnTo>
                    <a:pt x="1025396" y="338276"/>
                  </a:lnTo>
                  <a:lnTo>
                    <a:pt x="1094108" y="412273"/>
                  </a:lnTo>
                  <a:lnTo>
                    <a:pt x="1078252" y="517984"/>
                  </a:lnTo>
                  <a:lnTo>
                    <a:pt x="1014825" y="480985"/>
                  </a:lnTo>
                  <a:lnTo>
                    <a:pt x="998968" y="581411"/>
                  </a:lnTo>
                  <a:cubicBezTo>
                    <a:pt x="634554" y="475508"/>
                    <a:pt x="332989" y="327704"/>
                    <a:pt x="0" y="2008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1B103A9A-380A-4D50-B1B9-48DA1AA9C58B}"/>
                </a:ext>
              </a:extLst>
            </p:cNvPr>
            <p:cNvSpPr/>
            <p:nvPr/>
          </p:nvSpPr>
          <p:spPr>
            <a:xfrm>
              <a:off x="3076189" y="4038629"/>
              <a:ext cx="591981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FACA3C0E-0B06-43D5-A58E-D00A6EF0A284}"/>
                </a:ext>
              </a:extLst>
            </p:cNvPr>
            <p:cNvSpPr/>
            <p:nvPr/>
          </p:nvSpPr>
          <p:spPr>
            <a:xfrm>
              <a:off x="2985409" y="3255814"/>
              <a:ext cx="669512" cy="864666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A069E2D-64EF-4CF7-A88A-0341EEEB7267}"/>
              </a:ext>
            </a:extLst>
          </p:cNvPr>
          <p:cNvGrpSpPr/>
          <p:nvPr/>
        </p:nvGrpSpPr>
        <p:grpSpPr>
          <a:xfrm>
            <a:off x="7344382" y="1429449"/>
            <a:ext cx="3951820" cy="826425"/>
            <a:chOff x="803640" y="3362835"/>
            <a:chExt cx="2059657" cy="82642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EDDF003-F5D2-43D3-A9E4-8C00BCB08ED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คำนวณส่วนต่างที่เพิ่มขึ้นหรือลดลงจากอัตราดอกเบี้ยอ้างอิงที่ธนาคารประกาศ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EB037AA-CF05-44F3-AE85-5D84DA310DF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การคำนวณอัตราดอกเบี้ยเงินให้สินเชื่อโดยทั่วไป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979D313-9EFF-4E62-BE4A-386CAF48A0DF}"/>
              </a:ext>
            </a:extLst>
          </p:cNvPr>
          <p:cNvGrpSpPr/>
          <p:nvPr/>
        </p:nvGrpSpPr>
        <p:grpSpPr>
          <a:xfrm>
            <a:off x="7326122" y="2619265"/>
            <a:ext cx="3808601" cy="567892"/>
            <a:chOff x="803639" y="3362835"/>
            <a:chExt cx="2137259" cy="56789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72891BC-9504-4012-B1AF-D81983F68CC8}"/>
                </a:ext>
              </a:extLst>
            </p:cNvPr>
            <p:cNvSpPr txBox="1"/>
            <p:nvPr/>
          </p:nvSpPr>
          <p:spPr>
            <a:xfrm>
              <a:off x="803639" y="3579862"/>
              <a:ext cx="2137259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อ้างอิงจากอัตราดอกเบี้ย 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Minimum Overdraft Rate (MOR)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5BB5C99-4D56-486B-9175-FA93F1392CC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อัตราดอกเบี้ยสำหรับสัญญาเงินกู้เบิกเงินเกินบัญชี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C718E77-D954-4A09-8F54-CB9796D55F98}"/>
              </a:ext>
            </a:extLst>
          </p:cNvPr>
          <p:cNvGrpSpPr/>
          <p:nvPr/>
        </p:nvGrpSpPr>
        <p:grpSpPr>
          <a:xfrm>
            <a:off x="7348431" y="3756089"/>
            <a:ext cx="3670314" cy="567892"/>
            <a:chOff x="803640" y="3362835"/>
            <a:chExt cx="2059657" cy="5678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C502F3C-720A-4E39-B146-6CDB1307A3DB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อ้างอิงจากอัตราดอกเบี้ย 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Minimum Loan Rate (MLR)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C74FED1-B649-4468-8CC1-640A21BC540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สำหรับสัญญาสินเชื่อระยะสั้นและสินเชื่อประเภทอื่นๆ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B5ECE31-9454-49D4-89A1-49C488E8EC31}"/>
              </a:ext>
            </a:extLst>
          </p:cNvPr>
          <p:cNvGrpSpPr/>
          <p:nvPr/>
        </p:nvGrpSpPr>
        <p:grpSpPr>
          <a:xfrm>
            <a:off x="7348431" y="4825261"/>
            <a:ext cx="3670314" cy="567892"/>
            <a:chOff x="803640" y="3362835"/>
            <a:chExt cx="2059657" cy="56789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85A8F0C-0798-4F2F-8560-EBEE91CF561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อ้างอิงจากอัตราดอกเบี้ย </a:t>
              </a:r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Minimum Retail Rate (MRR)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582210-181F-400C-B674-447A39D5D36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อัตราดอกเบี้ยของสินเชื่อบุคคล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0A6406D6-3152-43B8-A4E3-DBB1412EA516}"/>
              </a:ext>
            </a:extLst>
          </p:cNvPr>
          <p:cNvSpPr/>
          <p:nvPr/>
        </p:nvSpPr>
        <p:spPr>
          <a:xfrm>
            <a:off x="6241724" y="202275"/>
            <a:ext cx="5184000" cy="9417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65" name="Isosceles Triangle 26">
            <a:extLst>
              <a:ext uri="{FF2B5EF4-FFF2-40B4-BE49-F238E27FC236}">
                <a16:creationId xmlns:a16="http://schemas.microsoft.com/office/drawing/2014/main" id="{C7ECC590-74C4-498E-81DE-2BE08A22D6DC}"/>
              </a:ext>
            </a:extLst>
          </p:cNvPr>
          <p:cNvSpPr/>
          <p:nvPr/>
        </p:nvSpPr>
        <p:spPr>
          <a:xfrm rot="16200000">
            <a:off x="3976574" y="941631"/>
            <a:ext cx="3006381" cy="1527662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  <a:gd name="connsiteX0" fmla="*/ 1510567 w 2180115"/>
              <a:gd name="connsiteY0" fmla="*/ 1060776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510567 w 2180115"/>
              <a:gd name="connsiteY3" fmla="*/ 1060776 h 1067431"/>
              <a:gd name="connsiteX0" fmla="*/ 1503660 w 2180115"/>
              <a:gd name="connsiteY0" fmla="*/ 1067432 h 1067432"/>
              <a:gd name="connsiteX1" fmla="*/ 0 w 2180115"/>
              <a:gd name="connsiteY1" fmla="*/ 0 h 1067432"/>
              <a:gd name="connsiteX2" fmla="*/ 2180115 w 2180115"/>
              <a:gd name="connsiteY2" fmla="*/ 1067431 h 1067432"/>
              <a:gd name="connsiteX3" fmla="*/ 1503660 w 2180115"/>
              <a:gd name="connsiteY3" fmla="*/ 1067432 h 106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2">
                <a:moveTo>
                  <a:pt x="1503660" y="1067432"/>
                </a:moveTo>
                <a:lnTo>
                  <a:pt x="0" y="0"/>
                </a:lnTo>
                <a:lnTo>
                  <a:pt x="2180115" y="1067431"/>
                </a:lnTo>
                <a:lnTo>
                  <a:pt x="1503660" y="106743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0D9F313-BCA3-4AC7-B1B7-24A1CB62C53F}"/>
              </a:ext>
            </a:extLst>
          </p:cNvPr>
          <p:cNvGrpSpPr/>
          <p:nvPr/>
        </p:nvGrpSpPr>
        <p:grpSpPr>
          <a:xfrm>
            <a:off x="7326124" y="315510"/>
            <a:ext cx="3951820" cy="1084957"/>
            <a:chOff x="803640" y="3362835"/>
            <a:chExt cx="2059657" cy="1084957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739A11D-D6B4-4619-B6AC-5320B26E33D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อัตราผลตอบแทนของสินทรัพย์ จำนวนสินทรัพย์ อัตราต้นทุนของหนี้สิน จำนวนหนี้สิน รวมถึงผลตอบแทนและต้นทุน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EC3FF44-45E4-492C-A79B-83008348910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ปัจจัยสำคัญที่จะส่งผลกระทบต่อดอกเบี้ยเงินให้สินเชื่อ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sp>
        <p:nvSpPr>
          <p:cNvPr id="70" name="Isosceles Triangle 26">
            <a:extLst>
              <a:ext uri="{FF2B5EF4-FFF2-40B4-BE49-F238E27FC236}">
                <a16:creationId xmlns:a16="http://schemas.microsoft.com/office/drawing/2014/main" id="{95FD4BBA-4D85-494F-92EB-0212B8D54BB1}"/>
              </a:ext>
            </a:extLst>
          </p:cNvPr>
          <p:cNvSpPr/>
          <p:nvPr/>
        </p:nvSpPr>
        <p:spPr>
          <a:xfrm rot="5400000" flipV="1">
            <a:off x="3984272" y="4391744"/>
            <a:ext cx="3006381" cy="155648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  <a:gd name="connsiteX0" fmla="*/ 1510567 w 2180115"/>
              <a:gd name="connsiteY0" fmla="*/ 1060776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510567 w 2180115"/>
              <a:gd name="connsiteY3" fmla="*/ 1060776 h 1067431"/>
              <a:gd name="connsiteX0" fmla="*/ 1503660 w 2180115"/>
              <a:gd name="connsiteY0" fmla="*/ 1067432 h 1067432"/>
              <a:gd name="connsiteX1" fmla="*/ 0 w 2180115"/>
              <a:gd name="connsiteY1" fmla="*/ 0 h 1067432"/>
              <a:gd name="connsiteX2" fmla="*/ 2180115 w 2180115"/>
              <a:gd name="connsiteY2" fmla="*/ 1067431 h 1067432"/>
              <a:gd name="connsiteX3" fmla="*/ 1503660 w 2180115"/>
              <a:gd name="connsiteY3" fmla="*/ 1067432 h 106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2">
                <a:moveTo>
                  <a:pt x="1503660" y="1067432"/>
                </a:moveTo>
                <a:lnTo>
                  <a:pt x="0" y="0"/>
                </a:lnTo>
                <a:lnTo>
                  <a:pt x="2180115" y="1067431"/>
                </a:lnTo>
                <a:lnTo>
                  <a:pt x="1503660" y="1067432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4D51057-A22E-42C4-8350-2AD3571BA8BC}"/>
              </a:ext>
            </a:extLst>
          </p:cNvPr>
          <p:cNvSpPr/>
          <p:nvPr/>
        </p:nvSpPr>
        <p:spPr>
          <a:xfrm>
            <a:off x="6255077" y="5721166"/>
            <a:ext cx="5184000" cy="94178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1E84F-27B6-41B2-AEC3-9E0528EC4CDA}"/>
              </a:ext>
            </a:extLst>
          </p:cNvPr>
          <p:cNvSpPr/>
          <p:nvPr/>
        </p:nvSpPr>
        <p:spPr>
          <a:xfrm>
            <a:off x="6454546" y="315510"/>
            <a:ext cx="732982" cy="6941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E3DC874-FC5A-4FAD-A3A7-ACFD7D9DD23D}"/>
              </a:ext>
            </a:extLst>
          </p:cNvPr>
          <p:cNvSpPr/>
          <p:nvPr/>
        </p:nvSpPr>
        <p:spPr>
          <a:xfrm>
            <a:off x="6454546" y="1433244"/>
            <a:ext cx="732982" cy="6941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E04002F-E4F6-4C32-8228-3CB3A05405D7}"/>
              </a:ext>
            </a:extLst>
          </p:cNvPr>
          <p:cNvSpPr/>
          <p:nvPr/>
        </p:nvSpPr>
        <p:spPr>
          <a:xfrm>
            <a:off x="6454546" y="2561493"/>
            <a:ext cx="732982" cy="6941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F3642E0-A5E4-4B05-8719-8A117429B1D9}"/>
              </a:ext>
            </a:extLst>
          </p:cNvPr>
          <p:cNvSpPr/>
          <p:nvPr/>
        </p:nvSpPr>
        <p:spPr>
          <a:xfrm>
            <a:off x="6454546" y="3679227"/>
            <a:ext cx="732982" cy="6941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8937BBA-E1C9-43A9-BAD5-A0A53444A8EB}"/>
              </a:ext>
            </a:extLst>
          </p:cNvPr>
          <p:cNvSpPr/>
          <p:nvPr/>
        </p:nvSpPr>
        <p:spPr>
          <a:xfrm>
            <a:off x="6454967" y="4763746"/>
            <a:ext cx="732982" cy="6941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6B79825-7EDE-4899-B7D8-99948E4BBE6E}"/>
              </a:ext>
            </a:extLst>
          </p:cNvPr>
          <p:cNvSpPr/>
          <p:nvPr/>
        </p:nvSpPr>
        <p:spPr>
          <a:xfrm>
            <a:off x="6454546" y="5848350"/>
            <a:ext cx="732982" cy="6941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93712B-E67D-4890-8C21-0911C47545A3}"/>
              </a:ext>
            </a:extLst>
          </p:cNvPr>
          <p:cNvSpPr txBox="1"/>
          <p:nvPr/>
        </p:nvSpPr>
        <p:spPr>
          <a:xfrm>
            <a:off x="7348431" y="5887359"/>
            <a:ext cx="3670314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1200" dirty="0">
                <a:solidFill>
                  <a:schemeClr val="bg1"/>
                </a:solidFill>
                <a:ea typeface="+mj-ea"/>
                <a:cs typeface="Arial" pitchFamily="34" charset="0"/>
              </a:rPr>
              <a:t>โดยส่วนต่างของดอกเบี้ยที่คิดจากลูกค้ากับอัตราดอกเบี้ย ขึ้นอยู่กับคุณภาพของลูกค้า</a:t>
            </a:r>
            <a:endParaRPr lang="ko-KR" altLang="en-US" sz="1200" dirty="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57">
            <a:extLst>
              <a:ext uri="{FF2B5EF4-FFF2-40B4-BE49-F238E27FC236}">
                <a16:creationId xmlns:a16="http://schemas.microsoft.com/office/drawing/2014/main" id="{8B202E06-8BD7-412A-8873-0F7A61BAE1F8}"/>
              </a:ext>
            </a:extLst>
          </p:cNvPr>
          <p:cNvSpPr/>
          <p:nvPr/>
        </p:nvSpPr>
        <p:spPr>
          <a:xfrm>
            <a:off x="7174491" y="4415168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304392-A0CB-4861-9D24-0C2272EBCE9E}"/>
              </a:ext>
            </a:extLst>
          </p:cNvPr>
          <p:cNvSpPr txBox="1"/>
          <p:nvPr/>
        </p:nvSpPr>
        <p:spPr>
          <a:xfrm>
            <a:off x="7680780" y="4521715"/>
            <a:ext cx="1406070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1200" b="1" dirty="0">
                <a:cs typeface="Arial" pitchFamily="34" charset="0"/>
              </a:rPr>
              <a:t>ค่าธรรมเนียม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BC00A1-1B7B-43FB-8537-AD8EDCD3EA56}"/>
              </a:ext>
            </a:extLst>
          </p:cNvPr>
          <p:cNvSpPr txBox="1"/>
          <p:nvPr/>
        </p:nvSpPr>
        <p:spPr>
          <a:xfrm>
            <a:off x="7174491" y="4987848"/>
            <a:ext cx="21620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th-TH" altLang="ko-KR" sz="1200" dirty="0">
                <a:cs typeface="Arial" pitchFamily="34" charset="0"/>
              </a:rPr>
              <a:t>ค่าธรรมเนียมการโอน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th-TH" altLang="ko-KR" sz="1200" dirty="0">
                <a:cs typeface="Arial" pitchFamily="34" charset="0"/>
              </a:rPr>
              <a:t>ค่าธรรมเนียมการเปิดบัญชี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th-TH" altLang="ko-KR" sz="1200" dirty="0">
                <a:cs typeface="Arial" pitchFamily="34" charset="0"/>
              </a:rPr>
              <a:t>ค่าธรรมเนียม</a:t>
            </a:r>
            <a:r>
              <a:rPr lang="th-TH" altLang="ko-KR" sz="1200" dirty="0" err="1">
                <a:cs typeface="Arial" pitchFamily="34" charset="0"/>
              </a:rPr>
              <a:t>การทำ</a:t>
            </a:r>
            <a:r>
              <a:rPr lang="th-TH" altLang="ko-KR" sz="1200" dirty="0">
                <a:cs typeface="Arial" pitchFamily="34" charset="0"/>
              </a:rPr>
              <a:t>บัตร </a:t>
            </a:r>
            <a:r>
              <a:rPr lang="en-US" altLang="ko-KR" sz="1200" dirty="0">
                <a:cs typeface="Arial" pitchFamily="34" charset="0"/>
              </a:rPr>
              <a:t>ATM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th-TH" altLang="ko-KR" sz="1200" dirty="0">
                <a:cs typeface="Arial" pitchFamily="34" charset="0"/>
              </a:rPr>
              <a:t>ค่าธรรมเนียมการกู้เงิน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th-TH" altLang="ko-KR" sz="1200" dirty="0">
                <a:cs typeface="Arial" pitchFamily="34" charset="0"/>
              </a:rPr>
              <a:t>ฯลฯ</a:t>
            </a:r>
          </a:p>
        </p:txBody>
      </p:sp>
      <p:sp>
        <p:nvSpPr>
          <p:cNvPr id="25" name="Oval 73">
            <a:extLst>
              <a:ext uri="{FF2B5EF4-FFF2-40B4-BE49-F238E27FC236}">
                <a16:creationId xmlns:a16="http://schemas.microsoft.com/office/drawing/2014/main" id="{C2342D04-5B89-4F44-A96D-65255A1512EB}"/>
              </a:ext>
            </a:extLst>
          </p:cNvPr>
          <p:cNvSpPr/>
          <p:nvPr/>
        </p:nvSpPr>
        <p:spPr>
          <a:xfrm>
            <a:off x="4560093" y="4415168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890596-5CCB-4544-8D52-4C56270D4B25}"/>
              </a:ext>
            </a:extLst>
          </p:cNvPr>
          <p:cNvSpPr txBox="1"/>
          <p:nvPr/>
        </p:nvSpPr>
        <p:spPr>
          <a:xfrm>
            <a:off x="5066382" y="4521715"/>
            <a:ext cx="1331246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1200" b="1" dirty="0">
                <a:cs typeface="Arial" pitchFamily="34" charset="0"/>
              </a:rPr>
              <a:t>ดอกเบี้ยเงินกู้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B40042-E698-412B-8F66-EEBACBB07B31}"/>
              </a:ext>
            </a:extLst>
          </p:cNvPr>
          <p:cNvSpPr txBox="1"/>
          <p:nvPr/>
        </p:nvSpPr>
        <p:spPr>
          <a:xfrm>
            <a:off x="4560093" y="4987848"/>
            <a:ext cx="2183607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th-TH" altLang="ko-KR" sz="1200" dirty="0">
                <a:cs typeface="Arial" pitchFamily="34" charset="0"/>
              </a:rPr>
              <a:t>มีสัดส่วนสูงที่สุดในรายได้ทั้งหมดของธนาคาร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th-TH" altLang="ko-KR" sz="1200" dirty="0">
                <a:cs typeface="Arial" pitchFamily="34" charset="0"/>
              </a:rPr>
              <a:t>ดอกเบี้ยเงินกู้ - ดอกเบี้ยเงินฝากเท่ากับ </a:t>
            </a:r>
            <a:r>
              <a:rPr lang="en-US" altLang="ko-KR" sz="1200" dirty="0">
                <a:cs typeface="Arial" pitchFamily="34" charset="0"/>
              </a:rPr>
              <a:t>Net Interest Margin</a:t>
            </a:r>
            <a:endParaRPr lang="th-TH" altLang="ko-KR" sz="1200" dirty="0">
              <a:cs typeface="Arial" pitchFamily="34" charset="0"/>
            </a:endParaRPr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A98A8891-E932-4861-AEB8-48EE407F4B0D}"/>
              </a:ext>
            </a:extLst>
          </p:cNvPr>
          <p:cNvSpPr/>
          <p:nvPr/>
        </p:nvSpPr>
        <p:spPr>
          <a:xfrm rot="2700000">
            <a:off x="4713500" y="4519508"/>
            <a:ext cx="163086" cy="2923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37854FB6-7559-45FB-82ED-6AEFC8997BE3}"/>
              </a:ext>
            </a:extLst>
          </p:cNvPr>
          <p:cNvSpPr/>
          <p:nvPr/>
        </p:nvSpPr>
        <p:spPr>
          <a:xfrm>
            <a:off x="7283789" y="4536932"/>
            <a:ext cx="254766" cy="2384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Oval 73">
            <a:extLst>
              <a:ext uri="{FF2B5EF4-FFF2-40B4-BE49-F238E27FC236}">
                <a16:creationId xmlns:a16="http://schemas.microsoft.com/office/drawing/2014/main" id="{59BB4527-A67B-4A9E-97B8-7D3FAC102136}"/>
              </a:ext>
            </a:extLst>
          </p:cNvPr>
          <p:cNvSpPr/>
          <p:nvPr/>
        </p:nvSpPr>
        <p:spPr>
          <a:xfrm>
            <a:off x="9788889" y="4415168"/>
            <a:ext cx="468000" cy="468000"/>
          </a:xfrm>
          <a:prstGeom prst="ellipse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1810C6-2FC4-4F22-99FB-F7197ACA3CEB}"/>
              </a:ext>
            </a:extLst>
          </p:cNvPr>
          <p:cNvSpPr txBox="1"/>
          <p:nvPr/>
        </p:nvSpPr>
        <p:spPr>
          <a:xfrm>
            <a:off x="10295178" y="4521715"/>
            <a:ext cx="1331246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1200" b="1" dirty="0">
                <a:cs typeface="Arial" pitchFamily="34" charset="0"/>
              </a:rPr>
              <a:t>รายได้อื่น ๆ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607BFB-DC3D-49F5-A636-0F1BE2C496AF}"/>
              </a:ext>
            </a:extLst>
          </p:cNvPr>
          <p:cNvSpPr txBox="1"/>
          <p:nvPr/>
        </p:nvSpPr>
        <p:spPr>
          <a:xfrm>
            <a:off x="9788890" y="4987848"/>
            <a:ext cx="2022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th-TH" altLang="ko-KR" sz="1200" dirty="0">
                <a:cs typeface="Arial" pitchFamily="34" charset="0"/>
              </a:rPr>
              <a:t>รายได้จากการลงทุนในรูปแบบของเงินปันผล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th-TH" altLang="ko-KR" sz="1200" dirty="0">
                <a:cs typeface="Arial" pitchFamily="34" charset="0"/>
              </a:rPr>
              <a:t>รายได้จากการลงทุนในรูปแบบของกำไรจากการขายหลักทรัพย์</a:t>
            </a:r>
          </a:p>
        </p:txBody>
      </p:sp>
      <p:sp>
        <p:nvSpPr>
          <p:cNvPr id="33" name="Rounded Rectangle 7">
            <a:extLst>
              <a:ext uri="{FF2B5EF4-FFF2-40B4-BE49-F238E27FC236}">
                <a16:creationId xmlns:a16="http://schemas.microsoft.com/office/drawing/2014/main" id="{65B2FB2E-018D-4AF4-8766-BA79E4EDFC70}"/>
              </a:ext>
            </a:extLst>
          </p:cNvPr>
          <p:cNvSpPr/>
          <p:nvPr/>
        </p:nvSpPr>
        <p:spPr>
          <a:xfrm>
            <a:off x="9882725" y="4507864"/>
            <a:ext cx="294521" cy="25416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4D9505-962A-494C-AD09-3FB2B8D8BAD4}"/>
              </a:ext>
            </a:extLst>
          </p:cNvPr>
          <p:cNvSpPr txBox="1"/>
          <p:nvPr/>
        </p:nvSpPr>
        <p:spPr>
          <a:xfrm>
            <a:off x="1047252" y="1122506"/>
            <a:ext cx="5412371" cy="1477328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800" dirty="0"/>
              <a:t>Recap</a:t>
            </a:r>
            <a:endParaRPr lang="th-TH" altLang="ko-KR" sz="4800" dirty="0"/>
          </a:p>
          <a:p>
            <a:r>
              <a:rPr lang="en-US" altLang="ko-KR" sz="4800" dirty="0"/>
              <a:t>Bank Revenue</a:t>
            </a:r>
            <a:endParaRPr lang="ko-KR" altLang="en-US" sz="4800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F6415FC8-B0EF-4D77-8BCF-1241D393AB29}"/>
              </a:ext>
            </a:extLst>
          </p:cNvPr>
          <p:cNvSpPr txBox="1">
            <a:spLocks/>
          </p:cNvSpPr>
          <p:nvPr/>
        </p:nvSpPr>
        <p:spPr>
          <a:xfrm>
            <a:off x="6279844" y="2106990"/>
            <a:ext cx="2162044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th-TH" altLang="ko-KR" sz="2000" b="1" dirty="0">
                <a:solidFill>
                  <a:schemeClr val="bg1"/>
                </a:solidFill>
                <a:cs typeface="Arial" pitchFamily="34" charset="0"/>
              </a:rPr>
              <a:t>รายได้หลัก ๆ</a:t>
            </a:r>
            <a:br>
              <a:rPr lang="th-TH" altLang="ko-KR" sz="2000" b="1" dirty="0">
                <a:solidFill>
                  <a:schemeClr val="bg1"/>
                </a:solidFill>
                <a:cs typeface="Arial" pitchFamily="34" charset="0"/>
              </a:rPr>
            </a:br>
            <a:r>
              <a:rPr lang="th-TH" altLang="ko-KR" sz="2000" b="1" dirty="0">
                <a:solidFill>
                  <a:schemeClr val="bg1"/>
                </a:solidFill>
                <a:cs typeface="Arial" pitchFamily="34" charset="0"/>
              </a:rPr>
              <a:t>ของธนาคาร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ABFFED4-0F24-43AF-AE1F-B4A53B4D32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7" b="3327"/>
          <a:stretch>
            <a:fillRect/>
          </a:stretch>
        </p:blipFill>
        <p:spPr/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14CBE2D-DE89-4654-B867-CE2DCC406D8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4" b="120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9 Reasons Companies Are in Need of a Risk Management Plan">
            <a:extLst>
              <a:ext uri="{FF2B5EF4-FFF2-40B4-BE49-F238E27FC236}">
                <a16:creationId xmlns:a16="http://schemas.microsoft.com/office/drawing/2014/main" id="{35838DAF-BF44-4056-9D56-9E4A266D7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7" r="-130" b="19282"/>
          <a:stretch/>
        </p:blipFill>
        <p:spPr bwMode="auto">
          <a:xfrm>
            <a:off x="0" y="-3417"/>
            <a:ext cx="12268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CA7745-A189-4851-8FC3-F0292643DF24}"/>
              </a:ext>
            </a:extLst>
          </p:cNvPr>
          <p:cNvSpPr/>
          <p:nvPr/>
        </p:nvSpPr>
        <p:spPr>
          <a:xfrm>
            <a:off x="-92279" y="5251508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39BF93-55E4-4CEE-92E6-AFE673C01637}"/>
              </a:ext>
            </a:extLst>
          </p:cNvPr>
          <p:cNvSpPr/>
          <p:nvPr/>
        </p:nvSpPr>
        <p:spPr>
          <a:xfrm>
            <a:off x="0" y="5343138"/>
            <a:ext cx="12192000" cy="1560773"/>
          </a:xfrm>
          <a:prstGeom prst="rect">
            <a:avLst/>
          </a:prstGeom>
          <a:solidFill>
            <a:srgbClr val="2583C1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b="0" i="0" dirty="0">
              <a:solidFill>
                <a:srgbClr val="1A0DAB"/>
              </a:solidFill>
              <a:effectLst/>
              <a:latin typeface="arial" panose="020B0604020202020204" pitchFamily="34" charset="0"/>
              <a:hlinkClick r:id="rId3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5AC39F-65AD-4CD4-9A69-A553144848D8}"/>
              </a:ext>
            </a:extLst>
          </p:cNvPr>
          <p:cNvGrpSpPr/>
          <p:nvPr/>
        </p:nvGrpSpPr>
        <p:grpSpPr>
          <a:xfrm>
            <a:off x="10540942" y="4665167"/>
            <a:ext cx="1317072" cy="1355942"/>
            <a:chOff x="10293292" y="4663858"/>
            <a:chExt cx="1317072" cy="126673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A4A89AF-B38F-460B-98DD-CAD3ECB1C35F}"/>
                </a:ext>
              </a:extLst>
            </p:cNvPr>
            <p:cNvSpPr/>
            <p:nvPr/>
          </p:nvSpPr>
          <p:spPr>
            <a:xfrm>
              <a:off x="10293292" y="4663858"/>
              <a:ext cx="1317072" cy="1266737"/>
            </a:xfrm>
            <a:prstGeom prst="ellipse">
              <a:avLst/>
            </a:prstGeom>
            <a:solidFill>
              <a:srgbClr val="0F5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B5EA4E8-B2C5-4E9C-BEAB-35A7A462500E}"/>
                </a:ext>
              </a:extLst>
            </p:cNvPr>
            <p:cNvSpPr/>
            <p:nvPr/>
          </p:nvSpPr>
          <p:spPr>
            <a:xfrm>
              <a:off x="10389169" y="4755681"/>
              <a:ext cx="1120525" cy="10830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542CE8F-EE62-4FBB-9BA5-7EE069511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6401" y="4924196"/>
              <a:ext cx="746059" cy="746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3AC8100-7190-44C7-A51C-ED2AC01ED51D}"/>
              </a:ext>
            </a:extLst>
          </p:cNvPr>
          <p:cNvSpPr txBox="1"/>
          <p:nvPr/>
        </p:nvSpPr>
        <p:spPr>
          <a:xfrm>
            <a:off x="177653" y="5800358"/>
            <a:ext cx="11836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Risk Management in Banking</a:t>
            </a:r>
          </a:p>
        </p:txBody>
      </p:sp>
    </p:spTree>
    <p:extLst>
      <p:ext uri="{BB962C8B-B14F-4D97-AF65-F5344CB8AC3E}">
        <p14:creationId xmlns:p14="http://schemas.microsoft.com/office/powerpoint/2010/main" val="1182442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26F778-270F-8F5E-CE3A-E9CBEF1D0B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0A6F8A46-5F6B-48AE-8625-31018BB0E955}"/>
              </a:ext>
            </a:extLst>
          </p:cNvPr>
          <p:cNvSpPr/>
          <p:nvPr/>
        </p:nvSpPr>
        <p:spPr>
          <a:xfrm rot="5400000">
            <a:off x="1428748" y="-1428750"/>
            <a:ext cx="4200525" cy="7058026"/>
          </a:xfrm>
          <a:prstGeom prst="rtTriangle">
            <a:avLst/>
          </a:prstGeom>
          <a:solidFill>
            <a:srgbClr val="0F5E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>
            <a:extLst>
              <a:ext uri="{FF2B5EF4-FFF2-40B4-BE49-F238E27FC236}">
                <a16:creationId xmlns:a16="http://schemas.microsoft.com/office/drawing/2014/main" id="{9FDF17FB-2099-49CD-B357-A59D8F83C5CE}"/>
              </a:ext>
            </a:extLst>
          </p:cNvPr>
          <p:cNvSpPr/>
          <p:nvPr/>
        </p:nvSpPr>
        <p:spPr>
          <a:xfrm rot="16200000">
            <a:off x="6562724" y="1228725"/>
            <a:ext cx="4200525" cy="7058026"/>
          </a:xfrm>
          <a:prstGeom prst="rtTriangle">
            <a:avLst/>
          </a:prstGeom>
          <a:solidFill>
            <a:srgbClr val="0F5EA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F5414-6A57-4F96-A4F9-4AC237222729}"/>
              </a:ext>
            </a:extLst>
          </p:cNvPr>
          <p:cNvSpPr txBox="1"/>
          <p:nvPr/>
        </p:nvSpPr>
        <p:spPr>
          <a:xfrm>
            <a:off x="169184" y="368515"/>
            <a:ext cx="5522489" cy="738664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th-TH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1. 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Overview Risk Management</a:t>
            </a:r>
          </a:p>
          <a:p>
            <a:r>
              <a:rPr lang="th-TH" altLang="ko-KR" sz="2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ภาพรวมของการบริหารความเสี่ยง</a:t>
            </a:r>
            <a:endParaRPr lang="en-US" altLang="ko-KR" sz="2000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2D3C52-4332-1CB8-642D-6069E3FB20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1A0F69-8782-405E-8F00-5A11AE966F89}"/>
              </a:ext>
            </a:extLst>
          </p:cNvPr>
          <p:cNvGrpSpPr/>
          <p:nvPr/>
        </p:nvGrpSpPr>
        <p:grpSpPr>
          <a:xfrm>
            <a:off x="6526382" y="2406341"/>
            <a:ext cx="5155544" cy="4126413"/>
            <a:chOff x="693328" y="1142977"/>
            <a:chExt cx="3884314" cy="258485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C4CE927-8E0B-484B-92D7-EFD2DC9BD6AB}"/>
                </a:ext>
              </a:extLst>
            </p:cNvPr>
            <p:cNvSpPr/>
            <p:nvPr/>
          </p:nvSpPr>
          <p:spPr>
            <a:xfrm>
              <a:off x="693328" y="1142977"/>
              <a:ext cx="552134" cy="378387"/>
            </a:xfrm>
            <a:custGeom>
              <a:avLst/>
              <a:gdLst/>
              <a:ahLst/>
              <a:cxnLst/>
              <a:rect l="l" t="t" r="r" b="b"/>
              <a:pathLst>
                <a:path w="460177" h="361950">
                  <a:moveTo>
                    <a:pt x="427435" y="0"/>
                  </a:moveTo>
                  <a:lnTo>
                    <a:pt x="460177" y="69056"/>
                  </a:lnTo>
                  <a:cubicBezTo>
                    <a:pt x="426839" y="80169"/>
                    <a:pt x="402928" y="95647"/>
                    <a:pt x="388442" y="115491"/>
                  </a:cubicBezTo>
                  <a:cubicBezTo>
                    <a:pt x="373956" y="135335"/>
                    <a:pt x="366316" y="161727"/>
                    <a:pt x="365522" y="194667"/>
                  </a:cubicBezTo>
                  <a:lnTo>
                    <a:pt x="446485" y="194667"/>
                  </a:lnTo>
                  <a:lnTo>
                    <a:pt x="446485" y="361950"/>
                  </a:lnTo>
                  <a:lnTo>
                    <a:pt x="279202" y="361950"/>
                  </a:lnTo>
                  <a:lnTo>
                    <a:pt x="279202" y="242292"/>
                  </a:lnTo>
                  <a:cubicBezTo>
                    <a:pt x="279202" y="193477"/>
                    <a:pt x="283468" y="155178"/>
                    <a:pt x="292001" y="127397"/>
                  </a:cubicBezTo>
                  <a:cubicBezTo>
                    <a:pt x="300534" y="99616"/>
                    <a:pt x="316409" y="74613"/>
                    <a:pt x="339626" y="52388"/>
                  </a:cubicBezTo>
                  <a:cubicBezTo>
                    <a:pt x="362843" y="30163"/>
                    <a:pt x="392113" y="12700"/>
                    <a:pt x="427435" y="0"/>
                  </a:cubicBezTo>
                  <a:close/>
                  <a:moveTo>
                    <a:pt x="148233" y="0"/>
                  </a:moveTo>
                  <a:lnTo>
                    <a:pt x="180975" y="69056"/>
                  </a:lnTo>
                  <a:cubicBezTo>
                    <a:pt x="147638" y="80169"/>
                    <a:pt x="123726" y="95647"/>
                    <a:pt x="109240" y="115491"/>
                  </a:cubicBezTo>
                  <a:cubicBezTo>
                    <a:pt x="94754" y="135335"/>
                    <a:pt x="87114" y="161727"/>
                    <a:pt x="86321" y="194667"/>
                  </a:cubicBezTo>
                  <a:lnTo>
                    <a:pt x="167283" y="194667"/>
                  </a:lnTo>
                  <a:lnTo>
                    <a:pt x="167283" y="361950"/>
                  </a:lnTo>
                  <a:lnTo>
                    <a:pt x="0" y="361950"/>
                  </a:lnTo>
                  <a:lnTo>
                    <a:pt x="0" y="242292"/>
                  </a:lnTo>
                  <a:cubicBezTo>
                    <a:pt x="0" y="193874"/>
                    <a:pt x="4267" y="155674"/>
                    <a:pt x="12800" y="127695"/>
                  </a:cubicBezTo>
                  <a:cubicBezTo>
                    <a:pt x="21332" y="99715"/>
                    <a:pt x="37108" y="74613"/>
                    <a:pt x="60127" y="52388"/>
                  </a:cubicBezTo>
                  <a:cubicBezTo>
                    <a:pt x="83146" y="30163"/>
                    <a:pt x="112514" y="12700"/>
                    <a:pt x="1482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B9D8BC3-BD43-4E1A-9D82-206058701AAA}"/>
                </a:ext>
              </a:extLst>
            </p:cNvPr>
            <p:cNvSpPr/>
            <p:nvPr/>
          </p:nvSpPr>
          <p:spPr>
            <a:xfrm rot="10800000">
              <a:off x="3809949" y="3224521"/>
              <a:ext cx="639896" cy="503307"/>
            </a:xfrm>
            <a:custGeom>
              <a:avLst/>
              <a:gdLst/>
              <a:ahLst/>
              <a:cxnLst/>
              <a:rect l="l" t="t" r="r" b="b"/>
              <a:pathLst>
                <a:path w="460177" h="361950">
                  <a:moveTo>
                    <a:pt x="427435" y="0"/>
                  </a:moveTo>
                  <a:lnTo>
                    <a:pt x="460177" y="69056"/>
                  </a:lnTo>
                  <a:cubicBezTo>
                    <a:pt x="426839" y="80169"/>
                    <a:pt x="402928" y="95647"/>
                    <a:pt x="388442" y="115491"/>
                  </a:cubicBezTo>
                  <a:cubicBezTo>
                    <a:pt x="373956" y="135335"/>
                    <a:pt x="366316" y="161727"/>
                    <a:pt x="365522" y="194667"/>
                  </a:cubicBezTo>
                  <a:lnTo>
                    <a:pt x="446485" y="194667"/>
                  </a:lnTo>
                  <a:lnTo>
                    <a:pt x="446485" y="361950"/>
                  </a:lnTo>
                  <a:lnTo>
                    <a:pt x="279202" y="361950"/>
                  </a:lnTo>
                  <a:lnTo>
                    <a:pt x="279202" y="242292"/>
                  </a:lnTo>
                  <a:cubicBezTo>
                    <a:pt x="279202" y="193477"/>
                    <a:pt x="283468" y="155178"/>
                    <a:pt x="292001" y="127397"/>
                  </a:cubicBezTo>
                  <a:cubicBezTo>
                    <a:pt x="300534" y="99616"/>
                    <a:pt x="316409" y="74613"/>
                    <a:pt x="339626" y="52388"/>
                  </a:cubicBezTo>
                  <a:cubicBezTo>
                    <a:pt x="362843" y="30163"/>
                    <a:pt x="392113" y="12700"/>
                    <a:pt x="427435" y="0"/>
                  </a:cubicBezTo>
                  <a:close/>
                  <a:moveTo>
                    <a:pt x="148233" y="0"/>
                  </a:moveTo>
                  <a:lnTo>
                    <a:pt x="180975" y="69056"/>
                  </a:lnTo>
                  <a:cubicBezTo>
                    <a:pt x="147638" y="80169"/>
                    <a:pt x="123726" y="95647"/>
                    <a:pt x="109240" y="115491"/>
                  </a:cubicBezTo>
                  <a:cubicBezTo>
                    <a:pt x="94754" y="135335"/>
                    <a:pt x="87114" y="161727"/>
                    <a:pt x="86321" y="194667"/>
                  </a:cubicBezTo>
                  <a:lnTo>
                    <a:pt x="167283" y="194667"/>
                  </a:lnTo>
                  <a:lnTo>
                    <a:pt x="167283" y="361950"/>
                  </a:lnTo>
                  <a:lnTo>
                    <a:pt x="0" y="361950"/>
                  </a:lnTo>
                  <a:lnTo>
                    <a:pt x="0" y="242292"/>
                  </a:lnTo>
                  <a:cubicBezTo>
                    <a:pt x="0" y="193874"/>
                    <a:pt x="4267" y="155674"/>
                    <a:pt x="12800" y="127695"/>
                  </a:cubicBezTo>
                  <a:cubicBezTo>
                    <a:pt x="21332" y="99715"/>
                    <a:pt x="37108" y="74613"/>
                    <a:pt x="60127" y="52388"/>
                  </a:cubicBezTo>
                  <a:cubicBezTo>
                    <a:pt x="83146" y="30163"/>
                    <a:pt x="112514" y="12700"/>
                    <a:pt x="1482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BB61F9-1767-4A2A-AAF3-0AABE45C59D4}"/>
                </a:ext>
              </a:extLst>
            </p:cNvPr>
            <p:cNvSpPr txBox="1"/>
            <p:nvPr/>
          </p:nvSpPr>
          <p:spPr>
            <a:xfrm>
              <a:off x="1137524" y="1547195"/>
              <a:ext cx="3440118" cy="1677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bg1"/>
                  </a:solidFill>
                  <a:cs typeface="Arial" pitchFamily="34" charset="0"/>
                </a:rPr>
                <a:t>การบริหารความเสี่ยงเป็นปัจจัยสำคัญที่ช่วยป้องกันและรักษา และส่งเสริมให้บรรลุเป้าหมายที่ตั้งไว้ ธนาคารได้กำหนดกรอบโครงสร้างการบริหารความเสี่ยง นโยบายและคู่มือในการบริหารความเสี่ยง ที่ครอบคลุมตามกำหนดของธปท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  <a:r>
                <a:rPr lang="th-TH" altLang="ko-KR" sz="1200" dirty="0">
                  <a:solidFill>
                    <a:schemeClr val="bg1"/>
                  </a:solidFill>
                  <a:cs typeface="Arial" pitchFamily="34" charset="0"/>
                </a:rPr>
                <a:t> ซึ่งธนาคารได้กำหนดดัชนีวัดความเสี่ยง (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KRI) </a:t>
              </a:r>
              <a:r>
                <a:rPr lang="th-TH" altLang="ko-KR" sz="1200" dirty="0">
                  <a:solidFill>
                    <a:schemeClr val="bg1"/>
                  </a:solidFill>
                  <a:cs typeface="Arial" pitchFamily="34" charset="0"/>
                </a:rPr>
                <a:t>ระดับความเสี่ยงที่ยอมรับได้ (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Risk Appetite) </a:t>
              </a:r>
              <a:r>
                <a:rPr lang="th-TH" altLang="ko-KR" sz="1200" dirty="0">
                  <a:solidFill>
                    <a:schemeClr val="bg1"/>
                  </a:solidFill>
                  <a:cs typeface="Arial" pitchFamily="34" charset="0"/>
                </a:rPr>
                <a:t>ระดับความเสี่ยงที่ทนได้ (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Risk Tolerance) </a:t>
              </a:r>
              <a:r>
                <a:rPr lang="th-TH" altLang="ko-KR" sz="1200" dirty="0">
                  <a:solidFill>
                    <a:schemeClr val="bg1"/>
                  </a:solidFill>
                  <a:cs typeface="Arial" pitchFamily="34" charset="0"/>
                </a:rPr>
                <a:t>ที่ครอบคลุมทุกปัจจัยความเสี่ยง และสาเหตุของความเสี่ยง (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Risk Cause) </a:t>
              </a:r>
              <a:r>
                <a:rPr lang="th-TH" altLang="ko-KR" sz="1200" dirty="0">
                  <a:solidFill>
                    <a:schemeClr val="bg1"/>
                  </a:solidFill>
                  <a:cs typeface="Arial" pitchFamily="34" charset="0"/>
                </a:rPr>
                <a:t>เพื่อติดตามผลการบริหารความเสี่ยงให้อยู่ในระดับที่ธนาคารยอมรับได้และเป็นไปตามเป้าหมายที่กำหนด โดยมีสายงานบริหารความเสี่ยงทำหน้าที่ในการกำกับดูแลความเสี่ยง ดูและ ติดตาม ประเมินผล และรายงานผลการบริหารความเสี่ยงต่อคณะกรรมการอย่างต่อเนื่อง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th-TH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B2FA676-ADE7-E0D4-47A6-6BB9A6909404}"/>
              </a:ext>
            </a:extLst>
          </p:cNvPr>
          <p:cNvGrpSpPr/>
          <p:nvPr/>
        </p:nvGrpSpPr>
        <p:grpSpPr>
          <a:xfrm>
            <a:off x="493368" y="1182775"/>
            <a:ext cx="6933799" cy="1409143"/>
            <a:chOff x="493368" y="399004"/>
            <a:chExt cx="6933799" cy="14091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7CC311-1AFC-4D39-A1F7-582BB258229B}"/>
                </a:ext>
              </a:extLst>
            </p:cNvPr>
            <p:cNvSpPr txBox="1"/>
            <p:nvPr/>
          </p:nvSpPr>
          <p:spPr>
            <a:xfrm>
              <a:off x="493369" y="399004"/>
              <a:ext cx="6933798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400" b="1" i="1" dirty="0">
                  <a:solidFill>
                    <a:schemeClr val="bg1"/>
                  </a:solidFill>
                  <a:cs typeface="Arial" pitchFamily="34" charset="0"/>
                </a:rPr>
                <a:t>Risk Management Policy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A572BF-CF3E-49A1-8D03-444F8508770F}"/>
                </a:ext>
              </a:extLst>
            </p:cNvPr>
            <p:cNvSpPr txBox="1"/>
            <p:nvPr/>
          </p:nvSpPr>
          <p:spPr>
            <a:xfrm>
              <a:off x="493368" y="1026458"/>
              <a:ext cx="6765847" cy="7816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3200" b="1" i="1" dirty="0">
                  <a:solidFill>
                    <a:schemeClr val="accent1">
                      <a:lumMod val="40000"/>
                      <a:lumOff val="60000"/>
                    </a:schemeClr>
                  </a:solidFill>
                  <a:cs typeface="Arial" pitchFamily="34" charset="0"/>
                </a:rPr>
                <a:t>2.1 </a:t>
              </a:r>
              <a:r>
                <a:rPr lang="th-TH" altLang="ko-KR" sz="3200" b="1" i="1" dirty="0">
                  <a:solidFill>
                    <a:schemeClr val="accent1">
                      <a:lumMod val="40000"/>
                      <a:lumOff val="60000"/>
                    </a:schemeClr>
                  </a:solidFill>
                  <a:cs typeface="Arial" pitchFamily="34" charset="0"/>
                </a:rPr>
                <a:t>นโยบายการบริหารความเสี่ยง</a:t>
              </a:r>
              <a:endParaRPr lang="ko-KR" altLang="en-US" sz="3200" b="1" i="1" dirty="0">
                <a:solidFill>
                  <a:schemeClr val="accent1">
                    <a:lumMod val="40000"/>
                    <a:lumOff val="6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0873DAF-13C2-E6CB-0012-8679076FB0CB}"/>
              </a:ext>
            </a:extLst>
          </p:cNvPr>
          <p:cNvSpPr txBox="1"/>
          <p:nvPr/>
        </p:nvSpPr>
        <p:spPr>
          <a:xfrm>
            <a:off x="493368" y="393779"/>
            <a:ext cx="7707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5400" b="1" i="1" dirty="0">
                <a:solidFill>
                  <a:schemeClr val="bg1"/>
                </a:solidFill>
              </a:rPr>
              <a:t>2. แนวทางการจัดการบริหารความเสี่ยง</a:t>
            </a:r>
            <a:endParaRPr lang="en-US" sz="5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9FBC63B-01DD-4D9B-B971-C35188FC9789}"/>
              </a:ext>
            </a:extLst>
          </p:cNvPr>
          <p:cNvGrpSpPr/>
          <p:nvPr/>
        </p:nvGrpSpPr>
        <p:grpSpPr>
          <a:xfrm rot="21411753">
            <a:off x="3730250" y="835045"/>
            <a:ext cx="4087102" cy="5066047"/>
            <a:chOff x="395536" y="1793041"/>
            <a:chExt cx="3170093" cy="3929395"/>
          </a:xfrm>
          <a:solidFill>
            <a:schemeClr val="accent1">
              <a:alpha val="7000"/>
            </a:schemeClr>
          </a:solidFill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B13CA2CB-B371-4E59-B10B-5E2BCE6693A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25CD6AB-59D5-4909-AB35-D240ADC11720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B84B2CE-3084-41DB-B36D-D08271CA9322}"/>
              </a:ext>
            </a:extLst>
          </p:cNvPr>
          <p:cNvGrpSpPr/>
          <p:nvPr/>
        </p:nvGrpSpPr>
        <p:grpSpPr>
          <a:xfrm rot="21411753">
            <a:off x="6906396" y="587532"/>
            <a:ext cx="4446424" cy="5511434"/>
            <a:chOff x="395536" y="1793041"/>
            <a:chExt cx="3170093" cy="3929395"/>
          </a:xfrm>
          <a:solidFill>
            <a:schemeClr val="accent1">
              <a:alpha val="7000"/>
            </a:schemeClr>
          </a:solidFill>
        </p:grpSpPr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AF1D1091-62C4-4E54-8D63-E626E65D6892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04EF78F-B20D-460C-95FE-DCDA0BBB31E4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93E0A01-E148-4A48-AD07-47F9AB0D2B73}"/>
              </a:ext>
            </a:extLst>
          </p:cNvPr>
          <p:cNvSpPr txBox="1"/>
          <p:nvPr/>
        </p:nvSpPr>
        <p:spPr>
          <a:xfrm>
            <a:off x="5367330" y="698524"/>
            <a:ext cx="6487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2.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2</a:t>
            </a:r>
            <a:r>
              <a:rPr lang="th-TH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 แนวทาง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th-TH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การกำหนดกลยุทธ์</a:t>
            </a:r>
          </a:p>
          <a:p>
            <a:r>
              <a:rPr lang="th-TH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การบริหารความเสี่ยง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FD39C-F90E-4D03-A969-591F41EF50BA}"/>
              </a:ext>
            </a:extLst>
          </p:cNvPr>
          <p:cNvSpPr txBox="1"/>
          <p:nvPr/>
        </p:nvSpPr>
        <p:spPr>
          <a:xfrm>
            <a:off x="5367330" y="2123401"/>
            <a:ext cx="6009365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ทีมบริหารความเสี่ยงได้กำหนดกลยุทธ์โดยคำนึงถึงสาระสำคัญได้ ดังนี้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1" name="그룹 2">
            <a:extLst>
              <a:ext uri="{FF2B5EF4-FFF2-40B4-BE49-F238E27FC236}">
                <a16:creationId xmlns:a16="http://schemas.microsoft.com/office/drawing/2014/main" id="{B84960F3-088D-4FE0-A4B0-4225A6302B1B}"/>
              </a:ext>
            </a:extLst>
          </p:cNvPr>
          <p:cNvGrpSpPr/>
          <p:nvPr/>
        </p:nvGrpSpPr>
        <p:grpSpPr>
          <a:xfrm>
            <a:off x="7302073" y="4471694"/>
            <a:ext cx="1893253" cy="1729831"/>
            <a:chOff x="4986771" y="4612363"/>
            <a:chExt cx="1996552" cy="17298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5B3E2C-ACFC-4C64-BAB2-3FB0601489AE}"/>
                </a:ext>
              </a:extLst>
            </p:cNvPr>
            <p:cNvSpPr txBox="1"/>
            <p:nvPr/>
          </p:nvSpPr>
          <p:spPr>
            <a:xfrm>
              <a:off x="4986771" y="4612363"/>
              <a:ext cx="1996552" cy="3939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ความสอดคล้อง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A1E02C-2F03-4483-BA1E-611E966A8B6B}"/>
                </a:ext>
              </a:extLst>
            </p:cNvPr>
            <p:cNvSpPr txBox="1"/>
            <p:nvPr/>
          </p:nvSpPr>
          <p:spPr>
            <a:xfrm>
              <a:off x="4986771" y="4957199"/>
              <a:ext cx="198929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กับแนวทางมาตรฐานของหน่วยงานกำกับดูแล ข้อกฎหมาย ระเบียบ ประกาศ หลักเกณฑ์ และแนวทางปฏิบัติที่ดี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ED98143-176C-423F-AFB6-BB8BAD0A210E}"/>
              </a:ext>
            </a:extLst>
          </p:cNvPr>
          <p:cNvSpPr/>
          <p:nvPr/>
        </p:nvSpPr>
        <p:spPr>
          <a:xfrm>
            <a:off x="8001888" y="3855162"/>
            <a:ext cx="493616" cy="4936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sz="2701" dirty="0"/>
              <a:t>2</a:t>
            </a:r>
            <a:endParaRPr lang="ko-KR" altLang="en-US" sz="2701" dirty="0"/>
          </a:p>
        </p:txBody>
      </p:sp>
      <p:grpSp>
        <p:nvGrpSpPr>
          <p:cNvPr id="15" name="그룹 23">
            <a:extLst>
              <a:ext uri="{FF2B5EF4-FFF2-40B4-BE49-F238E27FC236}">
                <a16:creationId xmlns:a16="http://schemas.microsoft.com/office/drawing/2014/main" id="{BBC8557F-6780-40D2-BE32-4721DF5ED67C}"/>
              </a:ext>
            </a:extLst>
          </p:cNvPr>
          <p:cNvGrpSpPr/>
          <p:nvPr/>
        </p:nvGrpSpPr>
        <p:grpSpPr>
          <a:xfrm>
            <a:off x="4980211" y="4469541"/>
            <a:ext cx="2336760" cy="1475767"/>
            <a:chOff x="2828809" y="4610210"/>
            <a:chExt cx="2464257" cy="147576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733D22-5F9E-47D4-855C-B0B892A36140}"/>
                </a:ext>
              </a:extLst>
            </p:cNvPr>
            <p:cNvSpPr txBox="1"/>
            <p:nvPr/>
          </p:nvSpPr>
          <p:spPr>
            <a:xfrm>
              <a:off x="2828809" y="4610210"/>
              <a:ext cx="2464257" cy="3939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ความเหมาะสมกับขอบเขต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B871D9-EEDA-43F8-85E1-1EF5159EA254}"/>
                </a:ext>
              </a:extLst>
            </p:cNvPr>
            <p:cNvSpPr txBox="1"/>
            <p:nvPr/>
          </p:nvSpPr>
          <p:spPr>
            <a:xfrm>
              <a:off x="3058265" y="4959515"/>
              <a:ext cx="1989293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และลักษณะการดำเนินงานของธนาคาร ตลอดจนสภาพแวดล้อมที่เปลี่ยนแปลงไป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4941287-37FD-48B0-9146-4A0276A15473}"/>
              </a:ext>
            </a:extLst>
          </p:cNvPr>
          <p:cNvSpPr/>
          <p:nvPr/>
        </p:nvSpPr>
        <p:spPr>
          <a:xfrm>
            <a:off x="5899098" y="3864054"/>
            <a:ext cx="493616" cy="4936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sz="2701" dirty="0"/>
              <a:t>1</a:t>
            </a:r>
            <a:endParaRPr lang="ko-KR" altLang="en-US" sz="2701" dirty="0"/>
          </a:p>
        </p:txBody>
      </p:sp>
      <p:grpSp>
        <p:nvGrpSpPr>
          <p:cNvPr id="19" name="그룹 1">
            <a:extLst>
              <a:ext uri="{FF2B5EF4-FFF2-40B4-BE49-F238E27FC236}">
                <a16:creationId xmlns:a16="http://schemas.microsoft.com/office/drawing/2014/main" id="{515E3747-6BD3-413F-8545-ADDD7699962D}"/>
              </a:ext>
            </a:extLst>
          </p:cNvPr>
          <p:cNvGrpSpPr/>
          <p:nvPr/>
        </p:nvGrpSpPr>
        <p:grpSpPr>
          <a:xfrm>
            <a:off x="9404862" y="4471694"/>
            <a:ext cx="1893253" cy="1729831"/>
            <a:chOff x="6913710" y="4612363"/>
            <a:chExt cx="1996552" cy="172983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CA4915-B9C1-4845-BC22-8BBCBC65DFAF}"/>
                </a:ext>
              </a:extLst>
            </p:cNvPr>
            <p:cNvSpPr txBox="1"/>
            <p:nvPr/>
          </p:nvSpPr>
          <p:spPr>
            <a:xfrm>
              <a:off x="6913710" y="4612363"/>
              <a:ext cx="1996552" cy="3939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ทบทวนกลยุทธ์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F2B222-50C2-46E3-9D79-BD4E40E3EBC7}"/>
                </a:ext>
              </a:extLst>
            </p:cNvPr>
            <p:cNvSpPr txBox="1"/>
            <p:nvPr/>
          </p:nvSpPr>
          <p:spPr>
            <a:xfrm>
              <a:off x="6913710" y="4957199"/>
              <a:ext cx="198929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ทบทวนกลยุทธ์การบริหารความเสี่ยงอย่างน้อยปีละ</a:t>
              </a:r>
              <a:b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1 ครั้งตามแผนประจำปี หรือทบทวนทันทีที่มีเหตุการณ์ที่มีนัยสำคัญ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33D9274-8313-4572-9C2E-896E7528E009}"/>
              </a:ext>
            </a:extLst>
          </p:cNvPr>
          <p:cNvSpPr/>
          <p:nvPr/>
        </p:nvSpPr>
        <p:spPr>
          <a:xfrm>
            <a:off x="10104678" y="3853614"/>
            <a:ext cx="493616" cy="4936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altLang="ko-KR" sz="2701" dirty="0"/>
              <a:t>3</a:t>
            </a:r>
            <a:endParaRPr lang="ko-KR" altLang="en-US" sz="270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2604C4-E8D4-4428-A1A0-612A2BD37715}"/>
              </a:ext>
            </a:extLst>
          </p:cNvPr>
          <p:cNvGrpSpPr/>
          <p:nvPr/>
        </p:nvGrpSpPr>
        <p:grpSpPr>
          <a:xfrm rot="21411753">
            <a:off x="817019" y="1082521"/>
            <a:ext cx="3824191" cy="4740163"/>
            <a:chOff x="395536" y="1793041"/>
            <a:chExt cx="3170093" cy="3929395"/>
          </a:xfrm>
          <a:solidFill>
            <a:schemeClr val="accent1"/>
          </a:solidFill>
        </p:grpSpPr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2CE3A842-4A3C-4D3D-BC21-FD215DE55881}"/>
                </a:ext>
              </a:extLst>
            </p:cNvPr>
            <p:cNvSpPr/>
            <p:nvPr/>
          </p:nvSpPr>
          <p:spPr>
            <a:xfrm rot="1800000" flipH="1">
              <a:off x="705002" y="1793041"/>
              <a:ext cx="2860627" cy="3411190"/>
            </a:xfrm>
            <a:custGeom>
              <a:avLst/>
              <a:gdLst>
                <a:gd name="connsiteX0" fmla="*/ 2332439 w 2860627"/>
                <a:gd name="connsiteY0" fmla="*/ 109484 h 3334674"/>
                <a:gd name="connsiteX1" fmla="*/ 1509012 w 2860627"/>
                <a:gd name="connsiteY1" fmla="*/ 0 h 3334674"/>
                <a:gd name="connsiteX2" fmla="*/ 364700 w 2860627"/>
                <a:gd name="connsiteY2" fmla="*/ 1279977 h 3334674"/>
                <a:gd name="connsiteX3" fmla="*/ 160 w 2860627"/>
                <a:gd name="connsiteY3" fmla="*/ 1755003 h 3334674"/>
                <a:gd name="connsiteX4" fmla="*/ 286853 w 2860627"/>
                <a:gd name="connsiteY4" fmla="*/ 1930370 h 3334674"/>
                <a:gd name="connsiteX5" fmla="*/ 207417 w 2860627"/>
                <a:gd name="connsiteY5" fmla="*/ 2111278 h 3334674"/>
                <a:gd name="connsiteX6" fmla="*/ 287242 w 2860627"/>
                <a:gd name="connsiteY6" fmla="*/ 2167898 h 3334674"/>
                <a:gd name="connsiteX7" fmla="*/ 256972 w 2860627"/>
                <a:gd name="connsiteY7" fmla="*/ 2262662 h 3334674"/>
                <a:gd name="connsiteX8" fmla="*/ 368654 w 2860627"/>
                <a:gd name="connsiteY8" fmla="*/ 2376290 h 3334674"/>
                <a:gd name="connsiteX9" fmla="*/ 465657 w 2860627"/>
                <a:gd name="connsiteY9" fmla="*/ 2793853 h 3334674"/>
                <a:gd name="connsiteX10" fmla="*/ 1108723 w 2860627"/>
                <a:gd name="connsiteY10" fmla="*/ 2720803 h 3334674"/>
                <a:gd name="connsiteX11" fmla="*/ 1313164 w 2860627"/>
                <a:gd name="connsiteY11" fmla="*/ 3300023 h 3334674"/>
                <a:gd name="connsiteX12" fmla="*/ 1936108 w 2860627"/>
                <a:gd name="connsiteY12" fmla="*/ 3321065 h 3334674"/>
                <a:gd name="connsiteX13" fmla="*/ 1882503 w 2860627"/>
                <a:gd name="connsiteY13" fmla="*/ 1973867 h 3334674"/>
                <a:gd name="connsiteX14" fmla="*/ 1315566 w 2860627"/>
                <a:gd name="connsiteY14" fmla="*/ 1469419 h 3334674"/>
                <a:gd name="connsiteX15" fmla="*/ 1294771 w 2860627"/>
                <a:gd name="connsiteY15" fmla="*/ 1450917 h 3334674"/>
                <a:gd name="connsiteX16" fmla="*/ 1253957 w 2860627"/>
                <a:gd name="connsiteY16" fmla="*/ 1414601 h 3334674"/>
                <a:gd name="connsiteX17" fmla="*/ 1259713 w 2860627"/>
                <a:gd name="connsiteY17" fmla="*/ 1414265 h 3334674"/>
                <a:gd name="connsiteX18" fmla="*/ 1156260 w 2860627"/>
                <a:gd name="connsiteY18" fmla="*/ 686769 h 3334674"/>
                <a:gd name="connsiteX19" fmla="*/ 2022208 w 2860627"/>
                <a:gd name="connsiteY19" fmla="*/ 483047 h 3334674"/>
                <a:gd name="connsiteX20" fmla="*/ 2336014 w 2860627"/>
                <a:gd name="connsiteY20" fmla="*/ 897827 h 3334674"/>
                <a:gd name="connsiteX21" fmla="*/ 2860627 w 2860627"/>
                <a:gd name="connsiteY21" fmla="*/ 876952 h 3334674"/>
                <a:gd name="connsiteX22" fmla="*/ 2332439 w 2860627"/>
                <a:gd name="connsiteY22" fmla="*/ 109484 h 3334674"/>
                <a:gd name="connsiteX0" fmla="*/ 2332439 w 2860627"/>
                <a:gd name="connsiteY0" fmla="*/ 176751 h 3401941"/>
                <a:gd name="connsiteX1" fmla="*/ 1525852 w 2860627"/>
                <a:gd name="connsiteY1" fmla="*/ 0 h 3401941"/>
                <a:gd name="connsiteX2" fmla="*/ 364700 w 2860627"/>
                <a:gd name="connsiteY2" fmla="*/ 1347244 h 3401941"/>
                <a:gd name="connsiteX3" fmla="*/ 160 w 2860627"/>
                <a:gd name="connsiteY3" fmla="*/ 1822270 h 3401941"/>
                <a:gd name="connsiteX4" fmla="*/ 286853 w 2860627"/>
                <a:gd name="connsiteY4" fmla="*/ 1997637 h 3401941"/>
                <a:gd name="connsiteX5" fmla="*/ 207417 w 2860627"/>
                <a:gd name="connsiteY5" fmla="*/ 2178545 h 3401941"/>
                <a:gd name="connsiteX6" fmla="*/ 287242 w 2860627"/>
                <a:gd name="connsiteY6" fmla="*/ 2235165 h 3401941"/>
                <a:gd name="connsiteX7" fmla="*/ 256972 w 2860627"/>
                <a:gd name="connsiteY7" fmla="*/ 2329929 h 3401941"/>
                <a:gd name="connsiteX8" fmla="*/ 368654 w 2860627"/>
                <a:gd name="connsiteY8" fmla="*/ 2443557 h 3401941"/>
                <a:gd name="connsiteX9" fmla="*/ 465657 w 2860627"/>
                <a:gd name="connsiteY9" fmla="*/ 2861120 h 3401941"/>
                <a:gd name="connsiteX10" fmla="*/ 1108723 w 2860627"/>
                <a:gd name="connsiteY10" fmla="*/ 2788070 h 3401941"/>
                <a:gd name="connsiteX11" fmla="*/ 1313164 w 2860627"/>
                <a:gd name="connsiteY11" fmla="*/ 3367290 h 3401941"/>
                <a:gd name="connsiteX12" fmla="*/ 1936108 w 2860627"/>
                <a:gd name="connsiteY12" fmla="*/ 3388332 h 3401941"/>
                <a:gd name="connsiteX13" fmla="*/ 1882503 w 2860627"/>
                <a:gd name="connsiteY13" fmla="*/ 2041134 h 3401941"/>
                <a:gd name="connsiteX14" fmla="*/ 1315566 w 2860627"/>
                <a:gd name="connsiteY14" fmla="*/ 1536686 h 3401941"/>
                <a:gd name="connsiteX15" fmla="*/ 1294771 w 2860627"/>
                <a:gd name="connsiteY15" fmla="*/ 1518184 h 3401941"/>
                <a:gd name="connsiteX16" fmla="*/ 1253957 w 2860627"/>
                <a:gd name="connsiteY16" fmla="*/ 1481868 h 3401941"/>
                <a:gd name="connsiteX17" fmla="*/ 1259713 w 2860627"/>
                <a:gd name="connsiteY17" fmla="*/ 1481532 h 3401941"/>
                <a:gd name="connsiteX18" fmla="*/ 1156260 w 2860627"/>
                <a:gd name="connsiteY18" fmla="*/ 754036 h 3401941"/>
                <a:gd name="connsiteX19" fmla="*/ 2022208 w 2860627"/>
                <a:gd name="connsiteY19" fmla="*/ 550314 h 3401941"/>
                <a:gd name="connsiteX20" fmla="*/ 2336014 w 2860627"/>
                <a:gd name="connsiteY20" fmla="*/ 965094 h 3401941"/>
                <a:gd name="connsiteX21" fmla="*/ 2860627 w 2860627"/>
                <a:gd name="connsiteY21" fmla="*/ 944219 h 3401941"/>
                <a:gd name="connsiteX22" fmla="*/ 2332439 w 2860627"/>
                <a:gd name="connsiteY22" fmla="*/ 176751 h 3401941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94771 w 2860627"/>
                <a:gd name="connsiteY15" fmla="*/ 1527433 h 3411190"/>
                <a:gd name="connsiteX16" fmla="*/ 1253957 w 2860627"/>
                <a:gd name="connsiteY16" fmla="*/ 1491117 h 3411190"/>
                <a:gd name="connsiteX17" fmla="*/ 1259713 w 2860627"/>
                <a:gd name="connsiteY17" fmla="*/ 1490781 h 3411190"/>
                <a:gd name="connsiteX18" fmla="*/ 1156260 w 2860627"/>
                <a:gd name="connsiteY18" fmla="*/ 763285 h 3411190"/>
                <a:gd name="connsiteX19" fmla="*/ 2022208 w 2860627"/>
                <a:gd name="connsiteY19" fmla="*/ 559563 h 3411190"/>
                <a:gd name="connsiteX20" fmla="*/ 2336014 w 2860627"/>
                <a:gd name="connsiteY20" fmla="*/ 974343 h 3411190"/>
                <a:gd name="connsiteX21" fmla="*/ 2860627 w 2860627"/>
                <a:gd name="connsiteY21" fmla="*/ 953468 h 3411190"/>
                <a:gd name="connsiteX22" fmla="*/ 2332439 w 2860627"/>
                <a:gd name="connsiteY22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315566 w 2860627"/>
                <a:gd name="connsiteY14" fmla="*/ 1545935 h 3411190"/>
                <a:gd name="connsiteX15" fmla="*/ 1253957 w 2860627"/>
                <a:gd name="connsiteY15" fmla="*/ 1491117 h 3411190"/>
                <a:gd name="connsiteX16" fmla="*/ 1259713 w 2860627"/>
                <a:gd name="connsiteY16" fmla="*/ 1490781 h 3411190"/>
                <a:gd name="connsiteX17" fmla="*/ 1156260 w 2860627"/>
                <a:gd name="connsiteY17" fmla="*/ 763285 h 3411190"/>
                <a:gd name="connsiteX18" fmla="*/ 2022208 w 2860627"/>
                <a:gd name="connsiteY18" fmla="*/ 559563 h 3411190"/>
                <a:gd name="connsiteX19" fmla="*/ 2336014 w 2860627"/>
                <a:gd name="connsiteY19" fmla="*/ 974343 h 3411190"/>
                <a:gd name="connsiteX20" fmla="*/ 2860627 w 2860627"/>
                <a:gd name="connsiteY20" fmla="*/ 953468 h 3411190"/>
                <a:gd name="connsiteX21" fmla="*/ 2332439 w 2860627"/>
                <a:gd name="connsiteY21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2503 w 2860627"/>
                <a:gd name="connsiteY13" fmla="*/ 2050383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62177 w 2860627"/>
                <a:gd name="connsiteY13" fmla="*/ 210463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28840 w 2860627"/>
                <a:gd name="connsiteY13" fmla="*/ 2162380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  <a:gd name="connsiteX0" fmla="*/ 2332439 w 2860627"/>
                <a:gd name="connsiteY0" fmla="*/ 186000 h 3411190"/>
                <a:gd name="connsiteX1" fmla="*/ 1525852 w 2860627"/>
                <a:gd name="connsiteY1" fmla="*/ 9249 h 3411190"/>
                <a:gd name="connsiteX2" fmla="*/ 364700 w 2860627"/>
                <a:gd name="connsiteY2" fmla="*/ 1356493 h 3411190"/>
                <a:gd name="connsiteX3" fmla="*/ 160 w 2860627"/>
                <a:gd name="connsiteY3" fmla="*/ 1831519 h 3411190"/>
                <a:gd name="connsiteX4" fmla="*/ 286853 w 2860627"/>
                <a:gd name="connsiteY4" fmla="*/ 2006886 h 3411190"/>
                <a:gd name="connsiteX5" fmla="*/ 207417 w 2860627"/>
                <a:gd name="connsiteY5" fmla="*/ 2187794 h 3411190"/>
                <a:gd name="connsiteX6" fmla="*/ 287242 w 2860627"/>
                <a:gd name="connsiteY6" fmla="*/ 2244414 h 3411190"/>
                <a:gd name="connsiteX7" fmla="*/ 256972 w 2860627"/>
                <a:gd name="connsiteY7" fmla="*/ 2339178 h 3411190"/>
                <a:gd name="connsiteX8" fmla="*/ 368654 w 2860627"/>
                <a:gd name="connsiteY8" fmla="*/ 2452806 h 3411190"/>
                <a:gd name="connsiteX9" fmla="*/ 465657 w 2860627"/>
                <a:gd name="connsiteY9" fmla="*/ 2870369 h 3411190"/>
                <a:gd name="connsiteX10" fmla="*/ 1108723 w 2860627"/>
                <a:gd name="connsiteY10" fmla="*/ 2797319 h 3411190"/>
                <a:gd name="connsiteX11" fmla="*/ 1313164 w 2860627"/>
                <a:gd name="connsiteY11" fmla="*/ 3376539 h 3411190"/>
                <a:gd name="connsiteX12" fmla="*/ 1936108 w 2860627"/>
                <a:gd name="connsiteY12" fmla="*/ 3397581 h 3411190"/>
                <a:gd name="connsiteX13" fmla="*/ 1886582 w 2860627"/>
                <a:gd name="connsiteY13" fmla="*/ 2195718 h 3411190"/>
                <a:gd name="connsiteX14" fmla="*/ 1253957 w 2860627"/>
                <a:gd name="connsiteY14" fmla="*/ 1491117 h 3411190"/>
                <a:gd name="connsiteX15" fmla="*/ 1259713 w 2860627"/>
                <a:gd name="connsiteY15" fmla="*/ 1490781 h 3411190"/>
                <a:gd name="connsiteX16" fmla="*/ 1156260 w 2860627"/>
                <a:gd name="connsiteY16" fmla="*/ 763285 h 3411190"/>
                <a:gd name="connsiteX17" fmla="*/ 2022208 w 2860627"/>
                <a:gd name="connsiteY17" fmla="*/ 559563 h 3411190"/>
                <a:gd name="connsiteX18" fmla="*/ 2336014 w 2860627"/>
                <a:gd name="connsiteY18" fmla="*/ 974343 h 3411190"/>
                <a:gd name="connsiteX19" fmla="*/ 2860627 w 2860627"/>
                <a:gd name="connsiteY19" fmla="*/ 953468 h 3411190"/>
                <a:gd name="connsiteX20" fmla="*/ 2332439 w 2860627"/>
                <a:gd name="connsiteY20" fmla="*/ 186000 h 341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60627" h="3411190">
                  <a:moveTo>
                    <a:pt x="2332439" y="186000"/>
                  </a:moveTo>
                  <a:cubicBezTo>
                    <a:pt x="2114028" y="67375"/>
                    <a:pt x="1894506" y="-31252"/>
                    <a:pt x="1525852" y="9249"/>
                  </a:cubicBezTo>
                  <a:cubicBezTo>
                    <a:pt x="735732" y="27225"/>
                    <a:pt x="265149" y="734924"/>
                    <a:pt x="364700" y="1356493"/>
                  </a:cubicBezTo>
                  <a:cubicBezTo>
                    <a:pt x="243187" y="1514835"/>
                    <a:pt x="-7219" y="1802068"/>
                    <a:pt x="160" y="1831519"/>
                  </a:cubicBezTo>
                  <a:cubicBezTo>
                    <a:pt x="17130" y="1925603"/>
                    <a:pt x="185001" y="1956813"/>
                    <a:pt x="286853" y="2006886"/>
                  </a:cubicBezTo>
                  <a:cubicBezTo>
                    <a:pt x="253040" y="2069284"/>
                    <a:pt x="200362" y="2166263"/>
                    <a:pt x="207417" y="2187794"/>
                  </a:cubicBezTo>
                  <a:cubicBezTo>
                    <a:pt x="222499" y="2208763"/>
                    <a:pt x="256442" y="2226588"/>
                    <a:pt x="287242" y="2244414"/>
                  </a:cubicBezTo>
                  <a:cubicBezTo>
                    <a:pt x="277153" y="2276002"/>
                    <a:pt x="241912" y="2313878"/>
                    <a:pt x="256972" y="2339178"/>
                  </a:cubicBezTo>
                  <a:cubicBezTo>
                    <a:pt x="285816" y="2378102"/>
                    <a:pt x="349241" y="2404451"/>
                    <a:pt x="368654" y="2452806"/>
                  </a:cubicBezTo>
                  <a:cubicBezTo>
                    <a:pt x="412514" y="2527024"/>
                    <a:pt x="255179" y="2774145"/>
                    <a:pt x="465657" y="2870369"/>
                  </a:cubicBezTo>
                  <a:cubicBezTo>
                    <a:pt x="653816" y="2944521"/>
                    <a:pt x="911133" y="2842626"/>
                    <a:pt x="1108723" y="2797319"/>
                  </a:cubicBezTo>
                  <a:cubicBezTo>
                    <a:pt x="1261750" y="2755661"/>
                    <a:pt x="1267023" y="3179274"/>
                    <a:pt x="1313164" y="3376539"/>
                  </a:cubicBezTo>
                  <a:cubicBezTo>
                    <a:pt x="1541931" y="3416747"/>
                    <a:pt x="1746247" y="3419423"/>
                    <a:pt x="1936108" y="3397581"/>
                  </a:cubicBezTo>
                  <a:cubicBezTo>
                    <a:pt x="1911464" y="2966600"/>
                    <a:pt x="1933512" y="2397598"/>
                    <a:pt x="1886582" y="2195718"/>
                  </a:cubicBezTo>
                  <a:cubicBezTo>
                    <a:pt x="1843777" y="1980896"/>
                    <a:pt x="1445585" y="1714871"/>
                    <a:pt x="1253957" y="1491117"/>
                  </a:cubicBezTo>
                  <a:lnTo>
                    <a:pt x="1259713" y="1490781"/>
                  </a:lnTo>
                  <a:cubicBezTo>
                    <a:pt x="1069359" y="1294123"/>
                    <a:pt x="1020028" y="999248"/>
                    <a:pt x="1156260" y="763285"/>
                  </a:cubicBezTo>
                  <a:cubicBezTo>
                    <a:pt x="1324542" y="471813"/>
                    <a:pt x="1712240" y="380603"/>
                    <a:pt x="2022208" y="559563"/>
                  </a:cubicBezTo>
                  <a:cubicBezTo>
                    <a:pt x="2187368" y="654919"/>
                    <a:pt x="2297137" y="807738"/>
                    <a:pt x="2336014" y="974343"/>
                  </a:cubicBezTo>
                  <a:lnTo>
                    <a:pt x="2860627" y="953468"/>
                  </a:lnTo>
                  <a:cubicBezTo>
                    <a:pt x="2773794" y="641332"/>
                    <a:pt x="2600917" y="331818"/>
                    <a:pt x="2332439" y="1860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A9141AB-E643-439D-9BB6-7D59F48972EA}"/>
                </a:ext>
              </a:extLst>
            </p:cNvPr>
            <p:cNvSpPr/>
            <p:nvPr/>
          </p:nvSpPr>
          <p:spPr>
            <a:xfrm>
              <a:off x="395536" y="4869725"/>
              <a:ext cx="852711" cy="852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9A65AA9-93F1-45B5-9F56-292692793621}"/>
              </a:ext>
            </a:extLst>
          </p:cNvPr>
          <p:cNvGrpSpPr/>
          <p:nvPr/>
        </p:nvGrpSpPr>
        <p:grpSpPr>
          <a:xfrm>
            <a:off x="6381750" y="722947"/>
            <a:ext cx="5162550" cy="5554028"/>
            <a:chOff x="6096000" y="683895"/>
            <a:chExt cx="4868863" cy="52787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F0E536E-4AB9-4C9F-ABC4-2218D6A3EE4B}"/>
                </a:ext>
              </a:extLst>
            </p:cNvPr>
            <p:cNvSpPr/>
            <p:nvPr/>
          </p:nvSpPr>
          <p:spPr>
            <a:xfrm>
              <a:off x="6284913" y="893445"/>
              <a:ext cx="4679950" cy="5069206"/>
            </a:xfrm>
            <a:prstGeom prst="rect">
              <a:avLst/>
            </a:prstGeom>
            <a:noFill/>
            <a:ln w="57150">
              <a:solidFill>
                <a:srgbClr val="0F5E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Diagram&#10;&#10;Description automatically generated">
              <a:extLst>
                <a:ext uri="{FF2B5EF4-FFF2-40B4-BE49-F238E27FC236}">
                  <a16:creationId xmlns:a16="http://schemas.microsoft.com/office/drawing/2014/main" id="{4BD591CF-9F0B-43F6-8448-63468CDFFAAF}"/>
                </a:ext>
              </a:extLst>
            </p:cNvPr>
            <p:cNvPicPr/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683895"/>
              <a:ext cx="4679950" cy="506920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9886511-80F3-414D-9133-55CD231308A3}"/>
              </a:ext>
            </a:extLst>
          </p:cNvPr>
          <p:cNvSpPr txBox="1"/>
          <p:nvPr/>
        </p:nvSpPr>
        <p:spPr>
          <a:xfrm>
            <a:off x="275733" y="1055654"/>
            <a:ext cx="544879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th-TH" sz="4800" b="1" dirty="0">
                <a:solidFill>
                  <a:srgbClr val="0F5EA0"/>
                </a:solidFill>
                <a:effectLst/>
                <a:ea typeface="Calibri" panose="020F0502020204030204" pitchFamily="34" charset="0"/>
              </a:rPr>
              <a:t>2.</a:t>
            </a:r>
            <a:r>
              <a:rPr lang="en-US" sz="4800" b="1" dirty="0">
                <a:solidFill>
                  <a:srgbClr val="0F5EA0"/>
                </a:solidFill>
                <a:effectLst/>
                <a:ea typeface="Calibri" panose="020F0502020204030204" pitchFamily="34" charset="0"/>
              </a:rPr>
              <a:t>3</a:t>
            </a:r>
            <a:r>
              <a:rPr lang="th-TH" sz="4800" b="1" dirty="0">
                <a:solidFill>
                  <a:srgbClr val="0F5EA0"/>
                </a:solidFill>
                <a:effectLst/>
                <a:ea typeface="Calibri" panose="020F0502020204030204" pitchFamily="34" charset="0"/>
              </a:rPr>
              <a:t> โครงสร้าง</a:t>
            </a:r>
            <a:endParaRPr lang="en-US" sz="4800" b="1" dirty="0">
              <a:solidFill>
                <a:srgbClr val="0F5EA0"/>
              </a:solidFill>
              <a:effectLst/>
              <a:ea typeface="Calibri" panose="020F0502020204030204" pitchFamily="34" charset="0"/>
            </a:endParaRPr>
          </a:p>
          <a:p>
            <a:pPr algn="r"/>
            <a:r>
              <a:rPr lang="th-TH" sz="4800" b="1" dirty="0">
                <a:solidFill>
                  <a:srgbClr val="0F5EA0"/>
                </a:solidFill>
                <a:effectLst/>
                <a:ea typeface="Calibri" panose="020F0502020204030204" pitchFamily="34" charset="0"/>
              </a:rPr>
              <a:t>การบริหารความเสี่ยง</a:t>
            </a:r>
            <a:endParaRPr lang="en-US" sz="4800" b="1" dirty="0">
              <a:solidFill>
                <a:srgbClr val="0F5EA0"/>
              </a:solidFill>
              <a:effectLst/>
              <a:ea typeface="Calibri" panose="020F0502020204030204" pitchFamily="34" charset="0"/>
            </a:endParaRPr>
          </a:p>
          <a:p>
            <a:pPr algn="r"/>
            <a:r>
              <a:rPr lang="th-TH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โครงสร้างการบริหารความเสี่ยงและ</a:t>
            </a:r>
            <a:endParaRPr lang="en-US" sz="3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pPr algn="r"/>
            <a:r>
              <a:rPr lang="th-TH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บทบาทหน้าที่รับผิดชอบการบริหารความเสี่ยง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  <p:grpSp>
        <p:nvGrpSpPr>
          <p:cNvPr id="8" name="그룹 2">
            <a:extLst>
              <a:ext uri="{FF2B5EF4-FFF2-40B4-BE49-F238E27FC236}">
                <a16:creationId xmlns:a16="http://schemas.microsoft.com/office/drawing/2014/main" id="{1F2A2270-0E94-4D3A-BABE-1EE404364297}"/>
              </a:ext>
            </a:extLst>
          </p:cNvPr>
          <p:cNvGrpSpPr/>
          <p:nvPr/>
        </p:nvGrpSpPr>
        <p:grpSpPr>
          <a:xfrm>
            <a:off x="460549" y="3896612"/>
            <a:ext cx="5263976" cy="1634138"/>
            <a:chOff x="1287363" y="1734398"/>
            <a:chExt cx="6125045" cy="1999957"/>
          </a:xfrm>
        </p:grpSpPr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29F12406-3E1F-494C-87CA-8E6033EBDF3E}"/>
                </a:ext>
              </a:extLst>
            </p:cNvPr>
            <p:cNvSpPr/>
            <p:nvPr/>
          </p:nvSpPr>
          <p:spPr>
            <a:xfrm rot="5400000">
              <a:off x="4404964" y="1766586"/>
              <a:ext cx="1448756" cy="2401537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Oval 21">
              <a:extLst>
                <a:ext uri="{FF2B5EF4-FFF2-40B4-BE49-F238E27FC236}">
                  <a16:creationId xmlns:a16="http://schemas.microsoft.com/office/drawing/2014/main" id="{0507DC3C-ACC0-4B2D-ABA3-5C4A2B454850}"/>
                </a:ext>
              </a:extLst>
            </p:cNvPr>
            <p:cNvSpPr/>
            <p:nvPr/>
          </p:nvSpPr>
          <p:spPr>
            <a:xfrm rot="16200000">
              <a:off x="1526029" y="2004312"/>
              <a:ext cx="1448756" cy="1926087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Oval 21">
              <a:extLst>
                <a:ext uri="{FF2B5EF4-FFF2-40B4-BE49-F238E27FC236}">
                  <a16:creationId xmlns:a16="http://schemas.microsoft.com/office/drawing/2014/main" id="{6CBA3AB6-15EA-47DE-AD52-595B108459F5}"/>
                </a:ext>
              </a:extLst>
            </p:cNvPr>
            <p:cNvSpPr/>
            <p:nvPr/>
          </p:nvSpPr>
          <p:spPr>
            <a:xfrm rot="10800000">
              <a:off x="2858124" y="1734398"/>
              <a:ext cx="1429432" cy="195212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Oval 21">
              <a:extLst>
                <a:ext uri="{FF2B5EF4-FFF2-40B4-BE49-F238E27FC236}">
                  <a16:creationId xmlns:a16="http://schemas.microsoft.com/office/drawing/2014/main" id="{F54A1522-299E-4B65-AF34-4C2F15909EE9}"/>
                </a:ext>
              </a:extLst>
            </p:cNvPr>
            <p:cNvSpPr/>
            <p:nvPr/>
          </p:nvSpPr>
          <p:spPr>
            <a:xfrm rot="10800000">
              <a:off x="5982976" y="1734447"/>
              <a:ext cx="1429432" cy="1952078"/>
            </a:xfrm>
            <a:custGeom>
              <a:avLst/>
              <a:gdLst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427338 w 1449013"/>
                <a:gd name="connsiteY2" fmla="*/ 719582 h 1952424"/>
                <a:gd name="connsiteX3" fmla="*/ 141381 w 1449013"/>
                <a:gd name="connsiteY3" fmla="*/ 433619 h 1952424"/>
                <a:gd name="connsiteX4" fmla="*/ 0 w 1449013"/>
                <a:gd name="connsiteY4" fmla="*/ 471304 h 1952424"/>
                <a:gd name="connsiteX5" fmla="*/ 0 w 1449013"/>
                <a:gd name="connsiteY5" fmla="*/ 0 h 1952424"/>
                <a:gd name="connsiteX6" fmla="*/ 1449013 w 1449013"/>
                <a:gd name="connsiteY6" fmla="*/ 0 h 1952424"/>
                <a:gd name="connsiteX7" fmla="*/ 1449013 w 1449013"/>
                <a:gd name="connsiteY7" fmla="*/ 466693 h 1952424"/>
                <a:gd name="connsiteX8" fmla="*/ 1317742 w 1449013"/>
                <a:gd name="connsiteY8" fmla="*/ 433619 h 1952424"/>
                <a:gd name="connsiteX9" fmla="*/ 1031784 w 1449013"/>
                <a:gd name="connsiteY9" fmla="*/ 719582 h 1952424"/>
                <a:gd name="connsiteX10" fmla="*/ 1317742 w 1449013"/>
                <a:gd name="connsiteY10" fmla="*/ 1005545 h 1952424"/>
                <a:gd name="connsiteX11" fmla="*/ 1449013 w 1449013"/>
                <a:gd name="connsiteY11" fmla="*/ 972471 h 1952424"/>
                <a:gd name="connsiteX12" fmla="*/ 1449013 w 1449013"/>
                <a:gd name="connsiteY12" fmla="*/ 1444024 h 1952424"/>
                <a:gd name="connsiteX13" fmla="*/ 857954 w 1449013"/>
                <a:gd name="connsiteY13" fmla="*/ 1444024 h 1952424"/>
                <a:gd name="connsiteX14" fmla="*/ 857954 w 1449013"/>
                <a:gd name="connsiteY14" fmla="*/ 1542797 h 1952424"/>
                <a:gd name="connsiteX15" fmla="*/ 953273 w 1449013"/>
                <a:gd name="connsiteY15" fmla="*/ 1723653 h 1952424"/>
                <a:gd name="connsiteX16" fmla="*/ 724507 w 1449013"/>
                <a:gd name="connsiteY16" fmla="*/ 1952424 h 1952424"/>
                <a:gd name="connsiteX17" fmla="*/ 495741 w 1449013"/>
                <a:gd name="connsiteY17" fmla="*/ 1723653 h 1952424"/>
                <a:gd name="connsiteX18" fmla="*/ 591060 w 1449013"/>
                <a:gd name="connsiteY18" fmla="*/ 1542797 h 1952424"/>
                <a:gd name="connsiteX19" fmla="*/ 591060 w 1449013"/>
                <a:gd name="connsiteY19" fmla="*/ 1444024 h 1952424"/>
                <a:gd name="connsiteX20" fmla="*/ 0 w 1449013"/>
                <a:gd name="connsiteY20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141381 w 1449013"/>
                <a:gd name="connsiteY2" fmla="*/ 433619 h 1952424"/>
                <a:gd name="connsiteX3" fmla="*/ 0 w 1449013"/>
                <a:gd name="connsiteY3" fmla="*/ 471304 h 1952424"/>
                <a:gd name="connsiteX4" fmla="*/ 0 w 1449013"/>
                <a:gd name="connsiteY4" fmla="*/ 0 h 1952424"/>
                <a:gd name="connsiteX5" fmla="*/ 1449013 w 1449013"/>
                <a:gd name="connsiteY5" fmla="*/ 0 h 1952424"/>
                <a:gd name="connsiteX6" fmla="*/ 1449013 w 1449013"/>
                <a:gd name="connsiteY6" fmla="*/ 466693 h 1952424"/>
                <a:gd name="connsiteX7" fmla="*/ 1317742 w 1449013"/>
                <a:gd name="connsiteY7" fmla="*/ 433619 h 1952424"/>
                <a:gd name="connsiteX8" fmla="*/ 1031784 w 1449013"/>
                <a:gd name="connsiteY8" fmla="*/ 719582 h 1952424"/>
                <a:gd name="connsiteX9" fmla="*/ 1317742 w 1449013"/>
                <a:gd name="connsiteY9" fmla="*/ 1005545 h 1952424"/>
                <a:gd name="connsiteX10" fmla="*/ 1449013 w 1449013"/>
                <a:gd name="connsiteY10" fmla="*/ 972471 h 1952424"/>
                <a:gd name="connsiteX11" fmla="*/ 1449013 w 1449013"/>
                <a:gd name="connsiteY11" fmla="*/ 1444024 h 1952424"/>
                <a:gd name="connsiteX12" fmla="*/ 857954 w 1449013"/>
                <a:gd name="connsiteY12" fmla="*/ 1444024 h 1952424"/>
                <a:gd name="connsiteX13" fmla="*/ 857954 w 1449013"/>
                <a:gd name="connsiteY13" fmla="*/ 1542797 h 1952424"/>
                <a:gd name="connsiteX14" fmla="*/ 953273 w 1449013"/>
                <a:gd name="connsiteY14" fmla="*/ 1723653 h 1952424"/>
                <a:gd name="connsiteX15" fmla="*/ 724507 w 1449013"/>
                <a:gd name="connsiteY15" fmla="*/ 1952424 h 1952424"/>
                <a:gd name="connsiteX16" fmla="*/ 495741 w 1449013"/>
                <a:gd name="connsiteY16" fmla="*/ 1723653 h 1952424"/>
                <a:gd name="connsiteX17" fmla="*/ 591060 w 1449013"/>
                <a:gd name="connsiteY17" fmla="*/ 1542797 h 1952424"/>
                <a:gd name="connsiteX18" fmla="*/ 591060 w 1449013"/>
                <a:gd name="connsiteY18" fmla="*/ 1444024 h 1952424"/>
                <a:gd name="connsiteX19" fmla="*/ 0 w 1449013"/>
                <a:gd name="connsiteY19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471304 h 1952424"/>
                <a:gd name="connsiteX3" fmla="*/ 0 w 1449013"/>
                <a:gd name="connsiteY3" fmla="*/ 0 h 1952424"/>
                <a:gd name="connsiteX4" fmla="*/ 1449013 w 1449013"/>
                <a:gd name="connsiteY4" fmla="*/ 0 h 1952424"/>
                <a:gd name="connsiteX5" fmla="*/ 1449013 w 1449013"/>
                <a:gd name="connsiteY5" fmla="*/ 466693 h 1952424"/>
                <a:gd name="connsiteX6" fmla="*/ 1317742 w 1449013"/>
                <a:gd name="connsiteY6" fmla="*/ 433619 h 1952424"/>
                <a:gd name="connsiteX7" fmla="*/ 1031784 w 1449013"/>
                <a:gd name="connsiteY7" fmla="*/ 719582 h 1952424"/>
                <a:gd name="connsiteX8" fmla="*/ 1317742 w 1449013"/>
                <a:gd name="connsiteY8" fmla="*/ 1005545 h 1952424"/>
                <a:gd name="connsiteX9" fmla="*/ 1449013 w 1449013"/>
                <a:gd name="connsiteY9" fmla="*/ 972471 h 1952424"/>
                <a:gd name="connsiteX10" fmla="*/ 1449013 w 1449013"/>
                <a:gd name="connsiteY10" fmla="*/ 1444024 h 1952424"/>
                <a:gd name="connsiteX11" fmla="*/ 857954 w 1449013"/>
                <a:gd name="connsiteY11" fmla="*/ 1444024 h 1952424"/>
                <a:gd name="connsiteX12" fmla="*/ 857954 w 1449013"/>
                <a:gd name="connsiteY12" fmla="*/ 1542797 h 1952424"/>
                <a:gd name="connsiteX13" fmla="*/ 953273 w 1449013"/>
                <a:gd name="connsiteY13" fmla="*/ 1723653 h 1952424"/>
                <a:gd name="connsiteX14" fmla="*/ 724507 w 1449013"/>
                <a:gd name="connsiteY14" fmla="*/ 1952424 h 1952424"/>
                <a:gd name="connsiteX15" fmla="*/ 495741 w 1449013"/>
                <a:gd name="connsiteY15" fmla="*/ 1723653 h 1952424"/>
                <a:gd name="connsiteX16" fmla="*/ 591060 w 1449013"/>
                <a:gd name="connsiteY16" fmla="*/ 1542797 h 1952424"/>
                <a:gd name="connsiteX17" fmla="*/ 591060 w 1449013"/>
                <a:gd name="connsiteY17" fmla="*/ 1444024 h 1952424"/>
                <a:gd name="connsiteX18" fmla="*/ 0 w 1449013"/>
                <a:gd name="connsiteY18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0 h 1952424"/>
                <a:gd name="connsiteX3" fmla="*/ 1449013 w 1449013"/>
                <a:gd name="connsiteY3" fmla="*/ 0 h 1952424"/>
                <a:gd name="connsiteX4" fmla="*/ 1449013 w 1449013"/>
                <a:gd name="connsiteY4" fmla="*/ 466693 h 1952424"/>
                <a:gd name="connsiteX5" fmla="*/ 1317742 w 1449013"/>
                <a:gd name="connsiteY5" fmla="*/ 433619 h 1952424"/>
                <a:gd name="connsiteX6" fmla="*/ 1031784 w 1449013"/>
                <a:gd name="connsiteY6" fmla="*/ 719582 h 1952424"/>
                <a:gd name="connsiteX7" fmla="*/ 1317742 w 1449013"/>
                <a:gd name="connsiteY7" fmla="*/ 1005545 h 1952424"/>
                <a:gd name="connsiteX8" fmla="*/ 1449013 w 1449013"/>
                <a:gd name="connsiteY8" fmla="*/ 972471 h 1952424"/>
                <a:gd name="connsiteX9" fmla="*/ 1449013 w 1449013"/>
                <a:gd name="connsiteY9" fmla="*/ 1444024 h 1952424"/>
                <a:gd name="connsiteX10" fmla="*/ 857954 w 1449013"/>
                <a:gd name="connsiteY10" fmla="*/ 1444024 h 1952424"/>
                <a:gd name="connsiteX11" fmla="*/ 857954 w 1449013"/>
                <a:gd name="connsiteY11" fmla="*/ 1542797 h 1952424"/>
                <a:gd name="connsiteX12" fmla="*/ 953273 w 1449013"/>
                <a:gd name="connsiteY12" fmla="*/ 1723653 h 1952424"/>
                <a:gd name="connsiteX13" fmla="*/ 724507 w 1449013"/>
                <a:gd name="connsiteY13" fmla="*/ 1952424 h 1952424"/>
                <a:gd name="connsiteX14" fmla="*/ 495741 w 1449013"/>
                <a:gd name="connsiteY14" fmla="*/ 1723653 h 1952424"/>
                <a:gd name="connsiteX15" fmla="*/ 591060 w 1449013"/>
                <a:gd name="connsiteY15" fmla="*/ 1542797 h 1952424"/>
                <a:gd name="connsiteX16" fmla="*/ 591060 w 1449013"/>
                <a:gd name="connsiteY16" fmla="*/ 1444024 h 1952424"/>
                <a:gd name="connsiteX17" fmla="*/ 0 w 1449013"/>
                <a:gd name="connsiteY17" fmla="*/ 1444024 h 1952424"/>
                <a:gd name="connsiteX0" fmla="*/ 0 w 1449013"/>
                <a:gd name="connsiteY0" fmla="*/ 1444024 h 1952424"/>
                <a:gd name="connsiteX1" fmla="*/ 0 w 1449013"/>
                <a:gd name="connsiteY1" fmla="*/ 0 h 1952424"/>
                <a:gd name="connsiteX2" fmla="*/ 1449013 w 1449013"/>
                <a:gd name="connsiteY2" fmla="*/ 0 h 1952424"/>
                <a:gd name="connsiteX3" fmla="*/ 1449013 w 1449013"/>
                <a:gd name="connsiteY3" fmla="*/ 466693 h 1952424"/>
                <a:gd name="connsiteX4" fmla="*/ 1317742 w 1449013"/>
                <a:gd name="connsiteY4" fmla="*/ 433619 h 1952424"/>
                <a:gd name="connsiteX5" fmla="*/ 1031784 w 1449013"/>
                <a:gd name="connsiteY5" fmla="*/ 719582 h 1952424"/>
                <a:gd name="connsiteX6" fmla="*/ 1317742 w 1449013"/>
                <a:gd name="connsiteY6" fmla="*/ 1005545 h 1952424"/>
                <a:gd name="connsiteX7" fmla="*/ 1449013 w 1449013"/>
                <a:gd name="connsiteY7" fmla="*/ 972471 h 1952424"/>
                <a:gd name="connsiteX8" fmla="*/ 1449013 w 1449013"/>
                <a:gd name="connsiteY8" fmla="*/ 1444024 h 1952424"/>
                <a:gd name="connsiteX9" fmla="*/ 857954 w 1449013"/>
                <a:gd name="connsiteY9" fmla="*/ 1444024 h 1952424"/>
                <a:gd name="connsiteX10" fmla="*/ 857954 w 1449013"/>
                <a:gd name="connsiteY10" fmla="*/ 1542797 h 1952424"/>
                <a:gd name="connsiteX11" fmla="*/ 953273 w 1449013"/>
                <a:gd name="connsiteY11" fmla="*/ 1723653 h 1952424"/>
                <a:gd name="connsiteX12" fmla="*/ 724507 w 1449013"/>
                <a:gd name="connsiteY12" fmla="*/ 1952424 h 1952424"/>
                <a:gd name="connsiteX13" fmla="*/ 495741 w 1449013"/>
                <a:gd name="connsiteY13" fmla="*/ 1723653 h 1952424"/>
                <a:gd name="connsiteX14" fmla="*/ 591060 w 1449013"/>
                <a:gd name="connsiteY14" fmla="*/ 1542797 h 1952424"/>
                <a:gd name="connsiteX15" fmla="*/ 591060 w 1449013"/>
                <a:gd name="connsiteY15" fmla="*/ 1444024 h 1952424"/>
                <a:gd name="connsiteX16" fmla="*/ 0 w 1449013"/>
                <a:gd name="connsiteY16" fmla="*/ 1444024 h 19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lnTo>
                    <a:pt x="0" y="1444024"/>
                  </a:lnTo>
                  <a:close/>
                </a:path>
              </a:pathLst>
            </a:custGeom>
            <a:solidFill>
              <a:schemeClr val="accent4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43337D-5A56-4BE8-9261-3269BAA1C850}"/>
                </a:ext>
              </a:extLst>
            </p:cNvPr>
            <p:cNvSpPr txBox="1"/>
            <p:nvPr/>
          </p:nvSpPr>
          <p:spPr>
            <a:xfrm>
              <a:off x="1331323" y="2807707"/>
              <a:ext cx="1345760" cy="414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19B10B-F9DA-4510-BE1B-B3DEAE1D7DC5}"/>
                </a:ext>
              </a:extLst>
            </p:cNvPr>
            <p:cNvSpPr txBox="1"/>
            <p:nvPr/>
          </p:nvSpPr>
          <p:spPr>
            <a:xfrm>
              <a:off x="2896441" y="3320012"/>
              <a:ext cx="1345760" cy="414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7C1268-AE4B-497F-8436-52D6AF18809C}"/>
                </a:ext>
              </a:extLst>
            </p:cNvPr>
            <p:cNvSpPr txBox="1"/>
            <p:nvPr/>
          </p:nvSpPr>
          <p:spPr>
            <a:xfrm>
              <a:off x="4461559" y="2807707"/>
              <a:ext cx="1345760" cy="414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F11062-B4BF-46DE-8327-406D8A50D5EE}"/>
                </a:ext>
              </a:extLst>
            </p:cNvPr>
            <p:cNvSpPr txBox="1"/>
            <p:nvPr/>
          </p:nvSpPr>
          <p:spPr>
            <a:xfrm>
              <a:off x="6024813" y="3320012"/>
              <a:ext cx="1345760" cy="414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5752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DC460A-1302-48A5-8229-DBB2E1EBFCDC}"/>
              </a:ext>
            </a:extLst>
          </p:cNvPr>
          <p:cNvSpPr/>
          <p:nvPr/>
        </p:nvSpPr>
        <p:spPr>
          <a:xfrm>
            <a:off x="3637409" y="0"/>
            <a:ext cx="8617527" cy="6856661"/>
          </a:xfrm>
          <a:custGeom>
            <a:avLst/>
            <a:gdLst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0 w 7259782"/>
              <a:gd name="connsiteY3" fmla="*/ 6856661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309091 w 7259782"/>
              <a:gd name="connsiteY3" fmla="*/ 6838188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318327 w 7259782"/>
              <a:gd name="connsiteY3" fmla="*/ 6856661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586182 w 7259782"/>
              <a:gd name="connsiteY3" fmla="*/ 6828951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807854 w 7259782"/>
              <a:gd name="connsiteY3" fmla="*/ 6819715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807854 w 7259782"/>
              <a:gd name="connsiteY3" fmla="*/ 6847425 h 6856661"/>
              <a:gd name="connsiteX4" fmla="*/ 0 w 7259782"/>
              <a:gd name="connsiteY4" fmla="*/ 0 h 6856661"/>
              <a:gd name="connsiteX0" fmla="*/ 0 w 7259782"/>
              <a:gd name="connsiteY0" fmla="*/ 0 h 6856661"/>
              <a:gd name="connsiteX1" fmla="*/ 7259782 w 7259782"/>
              <a:gd name="connsiteY1" fmla="*/ 0 h 6856661"/>
              <a:gd name="connsiteX2" fmla="*/ 7259782 w 7259782"/>
              <a:gd name="connsiteY2" fmla="*/ 6856661 h 6856661"/>
              <a:gd name="connsiteX3" fmla="*/ 2798618 w 7259782"/>
              <a:gd name="connsiteY3" fmla="*/ 6856661 h 6856661"/>
              <a:gd name="connsiteX4" fmla="*/ 0 w 7259782"/>
              <a:gd name="connsiteY4" fmla="*/ 0 h 6856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59782" h="6856661">
                <a:moveTo>
                  <a:pt x="0" y="0"/>
                </a:moveTo>
                <a:lnTo>
                  <a:pt x="7259782" y="0"/>
                </a:lnTo>
                <a:lnTo>
                  <a:pt x="7259782" y="6856661"/>
                </a:lnTo>
                <a:lnTo>
                  <a:pt x="2798618" y="685666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4804906" y="737253"/>
            <a:ext cx="695847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C8D0C1-7E99-4B90-A44B-505072FCBBC5}"/>
              </a:ext>
            </a:extLst>
          </p:cNvPr>
          <p:cNvGrpSpPr/>
          <p:nvPr/>
        </p:nvGrpSpPr>
        <p:grpSpPr>
          <a:xfrm>
            <a:off x="6506244" y="4616382"/>
            <a:ext cx="4931788" cy="1638351"/>
            <a:chOff x="5680459" y="1490186"/>
            <a:chExt cx="4931788" cy="163835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D22DE1-90A6-406A-B71D-82B00E2A807D}"/>
                </a:ext>
              </a:extLst>
            </p:cNvPr>
            <p:cNvSpPr txBox="1"/>
            <p:nvPr/>
          </p:nvSpPr>
          <p:spPr>
            <a:xfrm>
              <a:off x="5680459" y="1490186"/>
              <a:ext cx="763624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2A2F40-F990-4558-BFA4-15734C704557}"/>
                </a:ext>
              </a:extLst>
            </p:cNvPr>
            <p:cNvSpPr txBox="1"/>
            <p:nvPr/>
          </p:nvSpPr>
          <p:spPr>
            <a:xfrm>
              <a:off x="5967846" y="2002075"/>
              <a:ext cx="4644400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th-TH" altLang="ko-KR" sz="1200" dirty="0">
                  <a:solidFill>
                    <a:schemeClr val="bg1"/>
                  </a:solidFill>
                  <a:cs typeface="Arial" pitchFamily="34" charset="0"/>
                </a:rPr>
                <a:t>การบริหารจัดการความเสี่ยง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th-TH" altLang="ko-KR" sz="1200" dirty="0">
                  <a:solidFill>
                    <a:schemeClr val="bg1"/>
                  </a:solidFill>
                  <a:cs typeface="Arial" pitchFamily="34" charset="0"/>
                </a:rPr>
                <a:t>แนวทางการบริหารจัดการความเสี่ยง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th-TH" altLang="ko-KR" sz="1200" dirty="0">
                  <a:solidFill>
                    <a:schemeClr val="bg1"/>
                  </a:solidFill>
                  <a:cs typeface="Arial" pitchFamily="34" charset="0"/>
                </a:rPr>
                <a:t>กระบวนการการบริหารจัดการความเสี่ยง</a:t>
              </a: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th-TH" altLang="ko-KR" sz="1200" dirty="0">
                  <a:solidFill>
                    <a:schemeClr val="bg1"/>
                  </a:solidFill>
                  <a:cs typeface="Arial" pitchFamily="34" charset="0"/>
                </a:rPr>
                <a:t>แผนการบริหารจัดการความเสี่ยง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040624-AA78-4707-9171-C7F7E4A4286D}"/>
                </a:ext>
              </a:extLst>
            </p:cNvPr>
            <p:cNvSpPr txBox="1"/>
            <p:nvPr/>
          </p:nvSpPr>
          <p:spPr>
            <a:xfrm>
              <a:off x="6444083" y="1536352"/>
              <a:ext cx="4168164" cy="46166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Risk Management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42B0B6-5FD8-4991-892A-63FB88A0AED1}"/>
              </a:ext>
            </a:extLst>
          </p:cNvPr>
          <p:cNvGrpSpPr/>
          <p:nvPr/>
        </p:nvGrpSpPr>
        <p:grpSpPr>
          <a:xfrm>
            <a:off x="5366915" y="1795597"/>
            <a:ext cx="4931788" cy="862754"/>
            <a:chOff x="5680459" y="1490186"/>
            <a:chExt cx="4931788" cy="8627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413086-557E-4D9D-8C44-646AD8EE131E}"/>
                </a:ext>
              </a:extLst>
            </p:cNvPr>
            <p:cNvSpPr txBox="1"/>
            <p:nvPr/>
          </p:nvSpPr>
          <p:spPr>
            <a:xfrm>
              <a:off x="5680459" y="1490186"/>
              <a:ext cx="763624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300F6A-862A-40CA-9B5E-7B2DD860FD49}"/>
                </a:ext>
              </a:extLst>
            </p:cNvPr>
            <p:cNvSpPr txBox="1"/>
            <p:nvPr/>
          </p:nvSpPr>
          <p:spPr>
            <a:xfrm>
              <a:off x="5967846" y="2002075"/>
              <a:ext cx="4644400" cy="35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th-TH" altLang="ko-KR" sz="1200" dirty="0">
                  <a:solidFill>
                    <a:schemeClr val="bg1"/>
                  </a:solidFill>
                  <a:cs typeface="Arial" pitchFamily="34" charset="0"/>
                </a:rPr>
                <a:t>เสนอการจัดตั้งหน่วยงานใหม่ คือโครงการจัดตั้งแผนกบริหารความเสี่ยง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9B8D0E-F4DB-407F-93E8-B01A240069D5}"/>
                </a:ext>
              </a:extLst>
            </p:cNvPr>
            <p:cNvSpPr txBox="1"/>
            <p:nvPr/>
          </p:nvSpPr>
          <p:spPr>
            <a:xfrm>
              <a:off x="6444083" y="1536352"/>
              <a:ext cx="4168164" cy="46166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Department Establishment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77BAFE-DBE5-4F13-9AC0-26A4FC2689D1}"/>
              </a:ext>
            </a:extLst>
          </p:cNvPr>
          <p:cNvGrpSpPr/>
          <p:nvPr/>
        </p:nvGrpSpPr>
        <p:grpSpPr>
          <a:xfrm>
            <a:off x="5742620" y="2861484"/>
            <a:ext cx="4931788" cy="1638351"/>
            <a:chOff x="5680459" y="1490186"/>
            <a:chExt cx="4931788" cy="16383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0724BC-16F9-4DF6-83AC-300BCB3F42E9}"/>
                </a:ext>
              </a:extLst>
            </p:cNvPr>
            <p:cNvSpPr txBox="1"/>
            <p:nvPr/>
          </p:nvSpPr>
          <p:spPr>
            <a:xfrm>
              <a:off x="5680459" y="1490186"/>
              <a:ext cx="763624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E126C-D507-4F09-88A3-D1DD36AFB970}"/>
                </a:ext>
              </a:extLst>
            </p:cNvPr>
            <p:cNvSpPr txBox="1"/>
            <p:nvPr/>
          </p:nvSpPr>
          <p:spPr>
            <a:xfrm>
              <a:off x="5967846" y="2002075"/>
              <a:ext cx="4644400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Business Model Canvas</a:t>
              </a:r>
              <a:r>
                <a:rPr lang="th-TH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(BMC</a:t>
              </a:r>
              <a:r>
                <a:rPr lang="th-TH" altLang="ko-KR" sz="1200" dirty="0">
                  <a:solidFill>
                    <a:schemeClr val="bg1"/>
                  </a:solidFill>
                  <a:cs typeface="Arial" pitchFamily="34" charset="0"/>
                </a:rPr>
                <a:t>) องค์ประกอบของธุรกิจ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Banking Overview </a:t>
              </a:r>
              <a:r>
                <a:rPr lang="th-TH" altLang="ko-KR" sz="1200" dirty="0">
                  <a:solidFill>
                    <a:schemeClr val="bg1"/>
                  </a:solidFill>
                  <a:cs typeface="Arial" pitchFamily="34" charset="0"/>
                </a:rPr>
                <a:t>ภาพรวมของธุรกิจธนาคาร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Customer groups </a:t>
              </a:r>
              <a:r>
                <a:rPr lang="th-TH" altLang="ko-KR" sz="1200" dirty="0">
                  <a:solidFill>
                    <a:schemeClr val="bg1"/>
                  </a:solidFill>
                  <a:cs typeface="Arial" pitchFamily="34" charset="0"/>
                </a:rPr>
                <a:t>กลุ่มลูกค้าธุรกิจธนาคาร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Products and Services </a:t>
              </a:r>
              <a:r>
                <a:rPr lang="th-TH" altLang="ko-KR" sz="1200" dirty="0">
                  <a:solidFill>
                    <a:schemeClr val="bg1"/>
                  </a:solidFill>
                  <a:cs typeface="Arial" pitchFamily="34" charset="0"/>
                </a:rPr>
                <a:t>การจัดหาผลิตภัณฑ์และบริการของธนาคาร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38538C-6E3A-4B1A-8BFE-657AD74CA570}"/>
                </a:ext>
              </a:extLst>
            </p:cNvPr>
            <p:cNvSpPr txBox="1"/>
            <p:nvPr/>
          </p:nvSpPr>
          <p:spPr>
            <a:xfrm>
              <a:off x="6444083" y="1536352"/>
              <a:ext cx="4168164" cy="46166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Business Model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77609"/>
            <a:ext cx="11573197" cy="724247"/>
          </a:xfrm>
        </p:spPr>
        <p:txBody>
          <a:bodyPr/>
          <a:lstStyle/>
          <a:p>
            <a:r>
              <a:rPr lang="th-TH" sz="4000" dirty="0"/>
              <a:t>3. กระบวนการบริหารจัดการความเสี่ยง</a:t>
            </a:r>
            <a:endParaRPr lang="en-US" sz="4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E70FD0-12F2-FDE5-A472-5BFC85287AAA}"/>
              </a:ext>
            </a:extLst>
          </p:cNvPr>
          <p:cNvGrpSpPr/>
          <p:nvPr/>
        </p:nvGrpSpPr>
        <p:grpSpPr>
          <a:xfrm>
            <a:off x="616716" y="1819275"/>
            <a:ext cx="11248070" cy="4490045"/>
            <a:chOff x="616716" y="1819275"/>
            <a:chExt cx="11248070" cy="449004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A84F273-5B2D-49E8-9551-03CB9D5A0B5E}"/>
                </a:ext>
              </a:extLst>
            </p:cNvPr>
            <p:cNvGrpSpPr/>
            <p:nvPr/>
          </p:nvGrpSpPr>
          <p:grpSpPr>
            <a:xfrm>
              <a:off x="616716" y="1819275"/>
              <a:ext cx="10986822" cy="4490045"/>
              <a:chOff x="205051" y="1591477"/>
              <a:chExt cx="11567320" cy="504464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4CB0827-3B2D-4AB1-9029-3B0CE90AD486}"/>
                  </a:ext>
                </a:extLst>
              </p:cNvPr>
              <p:cNvSpPr/>
              <p:nvPr/>
            </p:nvSpPr>
            <p:spPr>
              <a:xfrm>
                <a:off x="6715048" y="2585241"/>
                <a:ext cx="2942926" cy="792000"/>
              </a:xfrm>
              <a:prstGeom prst="rect">
                <a:avLst/>
              </a:prstGeom>
              <a:solidFill>
                <a:schemeClr val="accent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EA4822-3E9A-417C-BAA2-53986E9D233C}"/>
                  </a:ext>
                </a:extLst>
              </p:cNvPr>
              <p:cNvSpPr/>
              <p:nvPr/>
            </p:nvSpPr>
            <p:spPr>
              <a:xfrm>
                <a:off x="205119" y="5113776"/>
                <a:ext cx="2942926" cy="792000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Bent-Up Arrow 129">
                <a:extLst>
                  <a:ext uri="{FF2B5EF4-FFF2-40B4-BE49-F238E27FC236}">
                    <a16:creationId xmlns:a16="http://schemas.microsoft.com/office/drawing/2014/main" id="{8B4F429C-8A9C-4E3D-A205-9E2C0CEED9A0}"/>
                  </a:ext>
                </a:extLst>
              </p:cNvPr>
              <p:cNvSpPr/>
              <p:nvPr/>
            </p:nvSpPr>
            <p:spPr>
              <a:xfrm rot="16200000" flipV="1">
                <a:off x="1699690" y="4408101"/>
                <a:ext cx="597208" cy="813414"/>
              </a:xfrm>
              <a:prstGeom prst="bentUpArrow">
                <a:avLst>
                  <a:gd name="adj1" fmla="val 36792"/>
                  <a:gd name="adj2" fmla="val 29908"/>
                  <a:gd name="adj3" fmla="val 3972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170C6E8-603F-4DFF-BE5E-BFA3095AA72F}"/>
                  </a:ext>
                </a:extLst>
              </p:cNvPr>
              <p:cNvSpPr/>
              <p:nvPr/>
            </p:nvSpPr>
            <p:spPr>
              <a:xfrm>
                <a:off x="2375095" y="4270931"/>
                <a:ext cx="2942926" cy="792000"/>
              </a:xfrm>
              <a:prstGeom prst="rect">
                <a:avLst/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Bent-Up Arrow 130">
                <a:extLst>
                  <a:ext uri="{FF2B5EF4-FFF2-40B4-BE49-F238E27FC236}">
                    <a16:creationId xmlns:a16="http://schemas.microsoft.com/office/drawing/2014/main" id="{102C6EBB-0262-4B27-A463-D823ABC61464}"/>
                  </a:ext>
                </a:extLst>
              </p:cNvPr>
              <p:cNvSpPr/>
              <p:nvPr/>
            </p:nvSpPr>
            <p:spPr>
              <a:xfrm rot="16200000" flipV="1">
                <a:off x="3854713" y="3591488"/>
                <a:ext cx="597208" cy="813414"/>
              </a:xfrm>
              <a:prstGeom prst="bentUpArrow">
                <a:avLst>
                  <a:gd name="adj1" fmla="val 36792"/>
                  <a:gd name="adj2" fmla="val 29908"/>
                  <a:gd name="adj3" fmla="val 3972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3D82869-F0FD-4850-B030-554C6F98DBF6}"/>
                  </a:ext>
                </a:extLst>
              </p:cNvPr>
              <p:cNvSpPr/>
              <p:nvPr/>
            </p:nvSpPr>
            <p:spPr>
              <a:xfrm>
                <a:off x="4545071" y="3428086"/>
                <a:ext cx="2942926" cy="792000"/>
              </a:xfrm>
              <a:prstGeom prst="rect">
                <a:avLst/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Bent-Up Arrow 131">
                <a:extLst>
                  <a:ext uri="{FF2B5EF4-FFF2-40B4-BE49-F238E27FC236}">
                    <a16:creationId xmlns:a16="http://schemas.microsoft.com/office/drawing/2014/main" id="{5F0C6462-3BA9-4031-B753-9FBD0027FD5E}"/>
                  </a:ext>
                </a:extLst>
              </p:cNvPr>
              <p:cNvSpPr/>
              <p:nvPr/>
            </p:nvSpPr>
            <p:spPr>
              <a:xfrm rot="16200000" flipV="1">
                <a:off x="6009736" y="2774873"/>
                <a:ext cx="597209" cy="813415"/>
              </a:xfrm>
              <a:prstGeom prst="bentUpArrow">
                <a:avLst>
                  <a:gd name="adj1" fmla="val 36792"/>
                  <a:gd name="adj2" fmla="val 29908"/>
                  <a:gd name="adj3" fmla="val 39724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F68755-FCBD-42C4-83E2-AE16AC1812C9}"/>
                  </a:ext>
                </a:extLst>
              </p:cNvPr>
              <p:cNvSpPr txBox="1"/>
              <p:nvPr/>
            </p:nvSpPr>
            <p:spPr>
              <a:xfrm>
                <a:off x="3148427" y="5158816"/>
                <a:ext cx="3287295" cy="484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- ประเมินความเสี่ยงจากโอกาสที่จะเกิดขึ้นและผลกระทบ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r>
                  <a:rPr lang="th-TH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- การจัดลำดับความเสี่ยง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B12B06-D2E5-4309-8516-07D42C60638A}"/>
                  </a:ext>
                </a:extLst>
              </p:cNvPr>
              <p:cNvSpPr txBox="1"/>
              <p:nvPr/>
            </p:nvSpPr>
            <p:spPr>
              <a:xfrm>
                <a:off x="5369031" y="4282639"/>
                <a:ext cx="3067503" cy="826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กลยุทธ์การจัดการความเสี่ยงมี 4 ประการ</a:t>
                </a:r>
              </a:p>
              <a:p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Risk Avoidance, Risk Acceptance, </a:t>
                </a:r>
              </a:p>
              <a:p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Risk Reduction </a:t>
                </a:r>
                <a:r>
                  <a:rPr lang="th-TH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และ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Risk Sharing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AD6BAE-7458-4B26-B5F3-1D3553E886A1}"/>
                  </a:ext>
                </a:extLst>
              </p:cNvPr>
              <p:cNvSpPr txBox="1"/>
              <p:nvPr/>
            </p:nvSpPr>
            <p:spPr>
              <a:xfrm>
                <a:off x="7590016" y="3396622"/>
                <a:ext cx="3067503" cy="902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การติดตามบริหารความเสี่ยงทำได้ 2 ลักษณะ</a:t>
                </a:r>
              </a:p>
              <a:p>
                <a:r>
                  <a:rPr lang="th-TH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1. การติดตามอย่างต่อเนื่อง</a:t>
                </a:r>
                <a:br>
                  <a:rPr lang="th-TH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</a:br>
                <a:r>
                  <a:rPr lang="th-TH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2. การติดตามเป็นรายครั้ง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8B52FD-2D97-4C82-A1F6-8EE0E876D412}"/>
                  </a:ext>
                </a:extLst>
              </p:cNvPr>
              <p:cNvSpPr txBox="1"/>
              <p:nvPr/>
            </p:nvSpPr>
            <p:spPr>
              <a:xfrm>
                <a:off x="847724" y="5222234"/>
                <a:ext cx="1581830" cy="6093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การระบุประเภท</a:t>
                </a:r>
              </a:p>
              <a:p>
                <a:pPr algn="ctr"/>
                <a:r>
                  <a:rPr lang="th-TH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ความเสี่ยง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24685E-A35F-483D-8DF1-73405CDBF504}"/>
                  </a:ext>
                </a:extLst>
              </p:cNvPr>
              <p:cNvSpPr txBox="1"/>
              <p:nvPr/>
            </p:nvSpPr>
            <p:spPr>
              <a:xfrm>
                <a:off x="3005180" y="4348088"/>
                <a:ext cx="1581830" cy="6093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การวัด</a:t>
                </a:r>
              </a:p>
              <a:p>
                <a:pPr algn="ctr"/>
                <a:r>
                  <a:rPr lang="th-TH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ความเสี่ยง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65774-2D25-4446-B04A-631405F71CE0}"/>
                  </a:ext>
                </a:extLst>
              </p:cNvPr>
              <p:cNvSpPr txBox="1"/>
              <p:nvPr/>
            </p:nvSpPr>
            <p:spPr>
              <a:xfrm>
                <a:off x="5220240" y="3512469"/>
                <a:ext cx="1581830" cy="6093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การจัดการ</a:t>
                </a:r>
              </a:p>
              <a:p>
                <a:pPr algn="ctr"/>
                <a:r>
                  <a:rPr lang="th-TH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ความเสี่ยง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D585F9-C9E2-4836-AB2D-71D50DB59C49}"/>
                  </a:ext>
                </a:extLst>
              </p:cNvPr>
              <p:cNvSpPr txBox="1"/>
              <p:nvPr/>
            </p:nvSpPr>
            <p:spPr>
              <a:xfrm>
                <a:off x="7398946" y="2676934"/>
                <a:ext cx="1581830" cy="6093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การติดตามและ</a:t>
                </a:r>
              </a:p>
              <a:p>
                <a:pPr algn="ctr"/>
                <a:r>
                  <a:rPr lang="th-TH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ควบคุมความเสี่ยง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5" name="Graphic 46">
                <a:extLst>
                  <a:ext uri="{FF2B5EF4-FFF2-40B4-BE49-F238E27FC236}">
                    <a16:creationId xmlns:a16="http://schemas.microsoft.com/office/drawing/2014/main" id="{7079D4A1-B45F-4140-BF90-DC0D9F88AD59}"/>
                  </a:ext>
                </a:extLst>
              </p:cNvPr>
              <p:cNvSpPr/>
              <p:nvPr/>
            </p:nvSpPr>
            <p:spPr>
              <a:xfrm rot="20395817">
                <a:off x="2629936" y="1591477"/>
                <a:ext cx="2012720" cy="2287744"/>
              </a:xfrm>
              <a:custGeom>
                <a:avLst/>
                <a:gdLst>
                  <a:gd name="connsiteX0" fmla="*/ 104368 w 5961980"/>
                  <a:gd name="connsiteY0" fmla="*/ 2552216 h 6858000"/>
                  <a:gd name="connsiteX1" fmla="*/ 255313 w 5961980"/>
                  <a:gd name="connsiteY1" fmla="*/ 2883054 h 6858000"/>
                  <a:gd name="connsiteX2" fmla="*/ 775694 w 5961980"/>
                  <a:gd name="connsiteY2" fmla="*/ 4027203 h 6858000"/>
                  <a:gd name="connsiteX3" fmla="*/ 956965 w 5961980"/>
                  <a:gd name="connsiteY3" fmla="*/ 4084410 h 6858000"/>
                  <a:gd name="connsiteX4" fmla="*/ 1439438 w 5961980"/>
                  <a:gd name="connsiteY4" fmla="*/ 3781831 h 6858000"/>
                  <a:gd name="connsiteX5" fmla="*/ 2087329 w 5961980"/>
                  <a:gd name="connsiteY5" fmla="*/ 3384136 h 6858000"/>
                  <a:gd name="connsiteX6" fmla="*/ 2136955 w 5961980"/>
                  <a:gd name="connsiteY6" fmla="*/ 3218717 h 6858000"/>
                  <a:gd name="connsiteX7" fmla="*/ 2034947 w 5961980"/>
                  <a:gd name="connsiteY7" fmla="*/ 2971967 h 6858000"/>
                  <a:gd name="connsiteX8" fmla="*/ 1844025 w 5961980"/>
                  <a:gd name="connsiteY8" fmla="*/ 2617005 h 6858000"/>
                  <a:gd name="connsiteX9" fmla="*/ 2038393 w 5961980"/>
                  <a:gd name="connsiteY9" fmla="*/ 2572204 h 6858000"/>
                  <a:gd name="connsiteX10" fmla="*/ 2122481 w 5961980"/>
                  <a:gd name="connsiteY10" fmla="*/ 2191740 h 6858000"/>
                  <a:gd name="connsiteX11" fmla="*/ 2136955 w 5961980"/>
                  <a:gd name="connsiteY11" fmla="*/ 2158656 h 6858000"/>
                  <a:gd name="connsiteX12" fmla="*/ 2451941 w 5961980"/>
                  <a:gd name="connsiteY12" fmla="*/ 1705132 h 6858000"/>
                  <a:gd name="connsiteX13" fmla="*/ 2638037 w 5961980"/>
                  <a:gd name="connsiteY13" fmla="*/ 1526617 h 6858000"/>
                  <a:gd name="connsiteX14" fmla="*/ 3055031 w 5961980"/>
                  <a:gd name="connsiteY14" fmla="*/ 1408756 h 6858000"/>
                  <a:gd name="connsiteX15" fmla="*/ 3072262 w 5961980"/>
                  <a:gd name="connsiteY15" fmla="*/ 1435637 h 6858000"/>
                  <a:gd name="connsiteX16" fmla="*/ 3000581 w 5961980"/>
                  <a:gd name="connsiteY16" fmla="*/ 1607259 h 6858000"/>
                  <a:gd name="connsiteX17" fmla="*/ 2736599 w 5961980"/>
                  <a:gd name="connsiteY17" fmla="*/ 1895364 h 6858000"/>
                  <a:gd name="connsiteX18" fmla="*/ 2685595 w 5961980"/>
                  <a:gd name="connsiteY18" fmla="*/ 1956018 h 6858000"/>
                  <a:gd name="connsiteX19" fmla="*/ 2171417 w 5961980"/>
                  <a:gd name="connsiteY19" fmla="*/ 2837564 h 6858000"/>
                  <a:gd name="connsiteX20" fmla="*/ 2163147 w 5961980"/>
                  <a:gd name="connsiteY20" fmla="*/ 2894771 h 6858000"/>
                  <a:gd name="connsiteX21" fmla="*/ 2234828 w 5961980"/>
                  <a:gd name="connsiteY21" fmla="*/ 3050541 h 6858000"/>
                  <a:gd name="connsiteX22" fmla="*/ 2400247 w 5961980"/>
                  <a:gd name="connsiteY22" fmla="*/ 3365526 h 6858000"/>
                  <a:gd name="connsiteX23" fmla="*/ 2658025 w 5961980"/>
                  <a:gd name="connsiteY23" fmla="*/ 3505443 h 6858000"/>
                  <a:gd name="connsiteX24" fmla="*/ 2691109 w 5961980"/>
                  <a:gd name="connsiteY24" fmla="*/ 3768046 h 6858000"/>
                  <a:gd name="connsiteX25" fmla="*/ 2600129 w 5961980"/>
                  <a:gd name="connsiteY25" fmla="*/ 4579978 h 6858000"/>
                  <a:gd name="connsiteX26" fmla="*/ 2482267 w 5961980"/>
                  <a:gd name="connsiteY26" fmla="*/ 4634429 h 6858000"/>
                  <a:gd name="connsiteX27" fmla="*/ 2179688 w 5961980"/>
                  <a:gd name="connsiteY27" fmla="*/ 4865326 h 6858000"/>
                  <a:gd name="connsiteX28" fmla="*/ 1788197 w 5961980"/>
                  <a:gd name="connsiteY28" fmla="*/ 5180312 h 6858000"/>
                  <a:gd name="connsiteX29" fmla="*/ 1668957 w 5961980"/>
                  <a:gd name="connsiteY29" fmla="*/ 5269225 h 6858000"/>
                  <a:gd name="connsiteX30" fmla="*/ 1225082 w 5961980"/>
                  <a:gd name="connsiteY30" fmla="*/ 5487026 h 6858000"/>
                  <a:gd name="connsiteX31" fmla="*/ 950073 w 5961980"/>
                  <a:gd name="connsiteY31" fmla="*/ 5563533 h 6858000"/>
                  <a:gd name="connsiteX32" fmla="*/ 735028 w 5961980"/>
                  <a:gd name="connsiteY32" fmla="*/ 5601441 h 6858000"/>
                  <a:gd name="connsiteX33" fmla="*/ 697120 w 5961980"/>
                  <a:gd name="connsiteY33" fmla="*/ 5637971 h 6858000"/>
                  <a:gd name="connsiteX34" fmla="*/ 722622 w 5961980"/>
                  <a:gd name="connsiteY34" fmla="*/ 6007407 h 6858000"/>
                  <a:gd name="connsiteX35" fmla="*/ 760530 w 5961980"/>
                  <a:gd name="connsiteY35" fmla="*/ 6177651 h 6858000"/>
                  <a:gd name="connsiteX36" fmla="*/ 1001077 w 5961980"/>
                  <a:gd name="connsiteY36" fmla="*/ 6801419 h 6858000"/>
                  <a:gd name="connsiteX37" fmla="*/ 1114114 w 5961980"/>
                  <a:gd name="connsiteY37" fmla="*/ 6858626 h 6858000"/>
                  <a:gd name="connsiteX38" fmla="*/ 1206473 w 5961980"/>
                  <a:gd name="connsiteY38" fmla="*/ 6733183 h 6858000"/>
                  <a:gd name="connsiteX39" fmla="*/ 1205094 w 5961980"/>
                  <a:gd name="connsiteY39" fmla="*/ 6647028 h 6858000"/>
                  <a:gd name="connsiteX40" fmla="*/ 1217501 w 5961980"/>
                  <a:gd name="connsiteY40" fmla="*/ 6236237 h 6858000"/>
                  <a:gd name="connsiteX41" fmla="*/ 1292628 w 5961980"/>
                  <a:gd name="connsiteY41" fmla="*/ 6021192 h 6858000"/>
                  <a:gd name="connsiteX42" fmla="*/ 1644144 w 5961980"/>
                  <a:gd name="connsiteY42" fmla="*/ 6234169 h 6858000"/>
                  <a:gd name="connsiteX43" fmla="*/ 1704798 w 5961980"/>
                  <a:gd name="connsiteY43" fmla="*/ 6085981 h 6858000"/>
                  <a:gd name="connsiteX44" fmla="*/ 1854364 w 5961980"/>
                  <a:gd name="connsiteY44" fmla="*/ 5802701 h 6858000"/>
                  <a:gd name="connsiteX45" fmla="*/ 2161768 w 5961980"/>
                  <a:gd name="connsiteY45" fmla="*/ 5616605 h 6858000"/>
                  <a:gd name="connsiteX46" fmla="*/ 2683527 w 5961980"/>
                  <a:gd name="connsiteY46" fmla="*/ 5433265 h 6858000"/>
                  <a:gd name="connsiteX47" fmla="*/ 3032286 w 5961980"/>
                  <a:gd name="connsiteY47" fmla="*/ 5191340 h 6858000"/>
                  <a:gd name="connsiteX48" fmla="*/ 3356921 w 5961980"/>
                  <a:gd name="connsiteY48" fmla="*/ 4594452 h 6858000"/>
                  <a:gd name="connsiteX49" fmla="*/ 3667082 w 5961980"/>
                  <a:gd name="connsiteY49" fmla="*/ 4026514 h 6858000"/>
                  <a:gd name="connsiteX50" fmla="*/ 3770469 w 5961980"/>
                  <a:gd name="connsiteY50" fmla="*/ 4004458 h 6858000"/>
                  <a:gd name="connsiteX51" fmla="*/ 4011016 w 5961980"/>
                  <a:gd name="connsiteY51" fmla="*/ 4098195 h 6858000"/>
                  <a:gd name="connsiteX52" fmla="*/ 4375627 w 5961980"/>
                  <a:gd name="connsiteY52" fmla="*/ 4195379 h 6858000"/>
                  <a:gd name="connsiteX53" fmla="*/ 4574819 w 5961980"/>
                  <a:gd name="connsiteY53" fmla="*/ 4418006 h 6858000"/>
                  <a:gd name="connsiteX54" fmla="*/ 4605146 w 5961980"/>
                  <a:gd name="connsiteY54" fmla="*/ 4470388 h 6858000"/>
                  <a:gd name="connsiteX55" fmla="*/ 4640298 w 5961980"/>
                  <a:gd name="connsiteY55" fmla="*/ 4528974 h 6858000"/>
                  <a:gd name="connsiteX56" fmla="*/ 4700951 w 5961980"/>
                  <a:gd name="connsiteY56" fmla="*/ 4766075 h 6858000"/>
                  <a:gd name="connsiteX57" fmla="*/ 4711290 w 5961980"/>
                  <a:gd name="connsiteY57" fmla="*/ 4903235 h 6858000"/>
                  <a:gd name="connsiteX58" fmla="*/ 4705087 w 5961980"/>
                  <a:gd name="connsiteY58" fmla="*/ 4996972 h 6858000"/>
                  <a:gd name="connsiteX59" fmla="*/ 4776079 w 5961980"/>
                  <a:gd name="connsiteY59" fmla="*/ 5296105 h 6858000"/>
                  <a:gd name="connsiteX60" fmla="*/ 4862924 w 5961980"/>
                  <a:gd name="connsiteY60" fmla="*/ 5763414 h 6858000"/>
                  <a:gd name="connsiteX61" fmla="*/ 4932538 w 5961980"/>
                  <a:gd name="connsiteY61" fmla="*/ 5762036 h 6858000"/>
                  <a:gd name="connsiteX62" fmla="*/ 4912550 w 5961980"/>
                  <a:gd name="connsiteY62" fmla="*/ 6119065 h 6858000"/>
                  <a:gd name="connsiteX63" fmla="*/ 4938052 w 5961980"/>
                  <a:gd name="connsiteY63" fmla="*/ 6387182 h 6858000"/>
                  <a:gd name="connsiteX64" fmla="*/ 5117256 w 5961980"/>
                  <a:gd name="connsiteY64" fmla="*/ 6368572 h 6858000"/>
                  <a:gd name="connsiteX65" fmla="*/ 5117256 w 5961980"/>
                  <a:gd name="connsiteY65" fmla="*/ 6294134 h 6858000"/>
                  <a:gd name="connsiteX66" fmla="*/ 5196519 w 5961980"/>
                  <a:gd name="connsiteY66" fmla="*/ 6356166 h 6858000"/>
                  <a:gd name="connsiteX67" fmla="*/ 5927120 w 5961980"/>
                  <a:gd name="connsiteY67" fmla="*/ 6380290 h 6858000"/>
                  <a:gd name="connsiteX68" fmla="*/ 5947798 w 5961980"/>
                  <a:gd name="connsiteY68" fmla="*/ 6221763 h 6858000"/>
                  <a:gd name="connsiteX69" fmla="*/ 5865088 w 5961980"/>
                  <a:gd name="connsiteY69" fmla="*/ 6142500 h 6858000"/>
                  <a:gd name="connsiteX70" fmla="*/ 5526668 w 5961980"/>
                  <a:gd name="connsiteY70" fmla="*/ 6039802 h 6858000"/>
                  <a:gd name="connsiteX71" fmla="*/ 5442580 w 5961980"/>
                  <a:gd name="connsiteY71" fmla="*/ 5971566 h 6858000"/>
                  <a:gd name="connsiteX72" fmla="*/ 5267512 w 5961980"/>
                  <a:gd name="connsiteY72" fmla="*/ 5766171 h 6858000"/>
                  <a:gd name="connsiteX73" fmla="*/ 5269579 w 5961980"/>
                  <a:gd name="connsiteY73" fmla="*/ 5570425 h 6858000"/>
                  <a:gd name="connsiteX74" fmla="*/ 5175842 w 5961980"/>
                  <a:gd name="connsiteY74" fmla="*/ 4633050 h 6858000"/>
                  <a:gd name="connsiteX75" fmla="*/ 5210993 w 5961980"/>
                  <a:gd name="connsiteY75" fmla="*/ 4263614 h 6858000"/>
                  <a:gd name="connsiteX76" fmla="*/ 5159989 w 5961980"/>
                  <a:gd name="connsiteY76" fmla="*/ 4025135 h 6858000"/>
                  <a:gd name="connsiteX77" fmla="*/ 4742995 w 5961980"/>
                  <a:gd name="connsiteY77" fmla="*/ 3665348 h 6858000"/>
                  <a:gd name="connsiteX78" fmla="*/ 4226061 w 5961980"/>
                  <a:gd name="connsiteY78" fmla="*/ 3253179 h 6858000"/>
                  <a:gd name="connsiteX79" fmla="*/ 4222615 w 5961980"/>
                  <a:gd name="connsiteY79" fmla="*/ 3187701 h 6858000"/>
                  <a:gd name="connsiteX80" fmla="*/ 4273619 w 5961980"/>
                  <a:gd name="connsiteY80" fmla="*/ 3034688 h 6858000"/>
                  <a:gd name="connsiteX81" fmla="*/ 4330826 w 5961980"/>
                  <a:gd name="connsiteY81" fmla="*/ 2977481 h 6858000"/>
                  <a:gd name="connsiteX82" fmla="*/ 4521747 w 5961980"/>
                  <a:gd name="connsiteY82" fmla="*/ 2982305 h 6858000"/>
                  <a:gd name="connsiteX83" fmla="*/ 5043507 w 5961980"/>
                  <a:gd name="connsiteY83" fmla="*/ 3069840 h 6858000"/>
                  <a:gd name="connsiteX84" fmla="*/ 5336436 w 5961980"/>
                  <a:gd name="connsiteY84" fmla="*/ 2810683 h 6858000"/>
                  <a:gd name="connsiteX85" fmla="*/ 5412942 w 5961980"/>
                  <a:gd name="connsiteY85" fmla="*/ 2791384 h 6858000"/>
                  <a:gd name="connsiteX86" fmla="*/ 5736199 w 5961980"/>
                  <a:gd name="connsiteY86" fmla="*/ 2665941 h 6858000"/>
                  <a:gd name="connsiteX87" fmla="*/ 5793406 w 5961980"/>
                  <a:gd name="connsiteY87" fmla="*/ 2605288 h 6858000"/>
                  <a:gd name="connsiteX88" fmla="*/ 5777554 w 5961980"/>
                  <a:gd name="connsiteY88" fmla="*/ 2584610 h 6858000"/>
                  <a:gd name="connsiteX89" fmla="*/ 5562509 w 5961980"/>
                  <a:gd name="connsiteY89" fmla="*/ 2629411 h 6858000"/>
                  <a:gd name="connsiteX90" fmla="*/ 5625920 w 5961980"/>
                  <a:gd name="connsiteY90" fmla="*/ 2588057 h 6858000"/>
                  <a:gd name="connsiteX91" fmla="*/ 5810638 w 5961980"/>
                  <a:gd name="connsiteY91" fmla="*/ 2500522 h 6858000"/>
                  <a:gd name="connsiteX92" fmla="*/ 5845789 w 5961980"/>
                  <a:gd name="connsiteY92" fmla="*/ 2433665 h 6858000"/>
                  <a:gd name="connsiteX93" fmla="*/ 5778932 w 5961980"/>
                  <a:gd name="connsiteY93" fmla="*/ 2433665 h 6858000"/>
                  <a:gd name="connsiteX94" fmla="*/ 5680370 w 5961980"/>
                  <a:gd name="connsiteY94" fmla="*/ 2478466 h 6858000"/>
                  <a:gd name="connsiteX95" fmla="*/ 5672099 w 5961980"/>
                  <a:gd name="connsiteY95" fmla="*/ 2462614 h 6858000"/>
                  <a:gd name="connsiteX96" fmla="*/ 5850614 w 5961980"/>
                  <a:gd name="connsiteY96" fmla="*/ 2325454 h 6858000"/>
                  <a:gd name="connsiteX97" fmla="*/ 5831315 w 5961980"/>
                  <a:gd name="connsiteY97" fmla="*/ 2293748 h 6858000"/>
                  <a:gd name="connsiteX98" fmla="*/ 5546656 w 5961980"/>
                  <a:gd name="connsiteY98" fmla="*/ 2419191 h 6858000"/>
                  <a:gd name="connsiteX99" fmla="*/ 5707251 w 5961980"/>
                  <a:gd name="connsiteY99" fmla="*/ 2273071 h 6858000"/>
                  <a:gd name="connsiteX100" fmla="*/ 5738956 w 5961980"/>
                  <a:gd name="connsiteY100" fmla="*/ 2202768 h 6858000"/>
                  <a:gd name="connsiteX101" fmla="*/ 5656247 w 5961980"/>
                  <a:gd name="connsiteY101" fmla="*/ 2208971 h 6858000"/>
                  <a:gd name="connsiteX102" fmla="*/ 5484624 w 5961980"/>
                  <a:gd name="connsiteY102" fmla="*/ 2348888 h 6858000"/>
                  <a:gd name="connsiteX103" fmla="*/ 5333679 w 5961980"/>
                  <a:gd name="connsiteY103" fmla="*/ 2398514 h 6858000"/>
                  <a:gd name="connsiteX104" fmla="*/ 5303353 w 5961980"/>
                  <a:gd name="connsiteY104" fmla="*/ 2164859 h 6858000"/>
                  <a:gd name="connsiteX105" fmla="*/ 5153786 w 5961980"/>
                  <a:gd name="connsiteY105" fmla="*/ 2524646 h 6858000"/>
                  <a:gd name="connsiteX106" fmla="*/ 5072455 w 5961980"/>
                  <a:gd name="connsiteY106" fmla="*/ 2579096 h 6858000"/>
                  <a:gd name="connsiteX107" fmla="*/ 4809852 w 5961980"/>
                  <a:gd name="connsiteY107" fmla="*/ 2582543 h 6858000"/>
                  <a:gd name="connsiteX108" fmla="*/ 4718872 w 5961980"/>
                  <a:gd name="connsiteY108" fmla="*/ 2581164 h 6858000"/>
                  <a:gd name="connsiteX109" fmla="*/ 4554831 w 5961980"/>
                  <a:gd name="connsiteY109" fmla="*/ 2576339 h 6858000"/>
                  <a:gd name="connsiteX110" fmla="*/ 4438349 w 5961980"/>
                  <a:gd name="connsiteY110" fmla="*/ 2482602 h 6858000"/>
                  <a:gd name="connsiteX111" fmla="*/ 4459026 w 5961980"/>
                  <a:gd name="connsiteY111" fmla="*/ 2087664 h 6858000"/>
                  <a:gd name="connsiteX112" fmla="*/ 4462472 w 5961980"/>
                  <a:gd name="connsiteY112" fmla="*/ 1867794 h 6858000"/>
                  <a:gd name="connsiteX113" fmla="*/ 4349436 w 5961980"/>
                  <a:gd name="connsiteY113" fmla="*/ 1296409 h 6858000"/>
                  <a:gd name="connsiteX114" fmla="*/ 4452823 w 5961980"/>
                  <a:gd name="connsiteY114" fmla="*/ 1175791 h 6858000"/>
                  <a:gd name="connsiteX115" fmla="*/ 4653393 w 5961980"/>
                  <a:gd name="connsiteY115" fmla="*/ 1037252 h 6858000"/>
                  <a:gd name="connsiteX116" fmla="*/ 4818813 w 5961980"/>
                  <a:gd name="connsiteY116" fmla="*/ 900093 h 6858000"/>
                  <a:gd name="connsiteX117" fmla="*/ 4823637 w 5961980"/>
                  <a:gd name="connsiteY117" fmla="*/ 862184 h 6858000"/>
                  <a:gd name="connsiteX118" fmla="*/ 4827083 w 5961980"/>
                  <a:gd name="connsiteY118" fmla="*/ 553402 h 6858000"/>
                  <a:gd name="connsiteX119" fmla="*/ 4842936 w 5961980"/>
                  <a:gd name="connsiteY119" fmla="*/ 405214 h 6858000"/>
                  <a:gd name="connsiteX120" fmla="*/ 4763673 w 5961980"/>
                  <a:gd name="connsiteY120" fmla="*/ 143989 h 6858000"/>
                  <a:gd name="connsiteX121" fmla="*/ 4494867 w 5961980"/>
                  <a:gd name="connsiteY121" fmla="*/ 15100 h 6858000"/>
                  <a:gd name="connsiteX122" fmla="*/ 4197112 w 5961980"/>
                  <a:gd name="connsiteY122" fmla="*/ 73686 h 6858000"/>
                  <a:gd name="connsiteX123" fmla="*/ 4009637 w 5961980"/>
                  <a:gd name="connsiteY123" fmla="*/ 367994 h 6858000"/>
                  <a:gd name="connsiteX124" fmla="*/ 3992406 w 5961980"/>
                  <a:gd name="connsiteY124" fmla="*/ 724335 h 6858000"/>
                  <a:gd name="connsiteX125" fmla="*/ 3947605 w 5961980"/>
                  <a:gd name="connsiteY125" fmla="*/ 760865 h 6858000"/>
                  <a:gd name="connsiteX126" fmla="*/ 3396897 w 5961980"/>
                  <a:gd name="connsiteY126" fmla="*/ 705036 h 6858000"/>
                  <a:gd name="connsiteX127" fmla="*/ 3078465 w 5961980"/>
                  <a:gd name="connsiteY127" fmla="*/ 800841 h 6858000"/>
                  <a:gd name="connsiteX128" fmla="*/ 2664918 w 5961980"/>
                  <a:gd name="connsiteY128" fmla="*/ 810491 h 6858000"/>
                  <a:gd name="connsiteX129" fmla="*/ 2494674 w 5961980"/>
                  <a:gd name="connsiteY129" fmla="*/ 872523 h 6858000"/>
                  <a:gd name="connsiteX130" fmla="*/ 2092154 w 5961980"/>
                  <a:gd name="connsiteY130" fmla="*/ 1350170 h 6858000"/>
                  <a:gd name="connsiteX131" fmla="*/ 1743395 w 5961980"/>
                  <a:gd name="connsiteY131" fmla="*/ 1800248 h 6858000"/>
                  <a:gd name="connsiteX132" fmla="*/ 1744774 w 5961980"/>
                  <a:gd name="connsiteY132" fmla="*/ 1865726 h 6858000"/>
                  <a:gd name="connsiteX133" fmla="*/ 1800603 w 5961980"/>
                  <a:gd name="connsiteY133" fmla="*/ 1921555 h 6858000"/>
                  <a:gd name="connsiteX134" fmla="*/ 1805428 w 5961980"/>
                  <a:gd name="connsiteY134" fmla="*/ 2005644 h 6858000"/>
                  <a:gd name="connsiteX135" fmla="*/ 1636562 w 5961980"/>
                  <a:gd name="connsiteY135" fmla="*/ 2145561 h 6858000"/>
                  <a:gd name="connsiteX136" fmla="*/ 1423585 w 5961980"/>
                  <a:gd name="connsiteY136" fmla="*/ 1706511 h 6858000"/>
                  <a:gd name="connsiteX137" fmla="*/ 1243692 w 5961980"/>
                  <a:gd name="connsiteY137" fmla="*/ 1507318 h 6858000"/>
                  <a:gd name="connsiteX138" fmla="*/ 1138926 w 5961980"/>
                  <a:gd name="connsiteY138" fmla="*/ 1577622 h 6858000"/>
                  <a:gd name="connsiteX139" fmla="*/ 18901 w 5961980"/>
                  <a:gd name="connsiteY139" fmla="*/ 2269625 h 6858000"/>
                  <a:gd name="connsiteX140" fmla="*/ 3049 w 5961980"/>
                  <a:gd name="connsiteY140" fmla="*/ 2335103 h 6858000"/>
                  <a:gd name="connsiteX141" fmla="*/ 104368 w 5961980"/>
                  <a:gd name="connsiteY141" fmla="*/ 2552216 h 6858000"/>
                  <a:gd name="connsiteX142" fmla="*/ 104368 w 5961980"/>
                  <a:gd name="connsiteY142" fmla="*/ 2552216 h 6858000"/>
                  <a:gd name="connsiteX143" fmla="*/ 1692391 w 5961980"/>
                  <a:gd name="connsiteY143" fmla="*/ 2187605 h 6858000"/>
                  <a:gd name="connsiteX144" fmla="*/ 1711690 w 5961980"/>
                  <a:gd name="connsiteY144" fmla="*/ 2198633 h 6858000"/>
                  <a:gd name="connsiteX145" fmla="*/ 1867460 w 5961980"/>
                  <a:gd name="connsiteY145" fmla="*/ 2526714 h 6858000"/>
                  <a:gd name="connsiteX146" fmla="*/ 1822659 w 5961980"/>
                  <a:gd name="connsiteY146" fmla="*/ 2557041 h 6858000"/>
                  <a:gd name="connsiteX147" fmla="*/ 1681363 w 5961980"/>
                  <a:gd name="connsiteY147" fmla="*/ 2256529 h 6858000"/>
                  <a:gd name="connsiteX148" fmla="*/ 1692391 w 5961980"/>
                  <a:gd name="connsiteY148" fmla="*/ 2187605 h 6858000"/>
                  <a:gd name="connsiteX149" fmla="*/ 1692391 w 5961980"/>
                  <a:gd name="connsiteY149" fmla="*/ 2187605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5961980" h="6858000">
                    <a:moveTo>
                      <a:pt x="104368" y="2552216"/>
                    </a:moveTo>
                    <a:cubicBezTo>
                      <a:pt x="155372" y="2661806"/>
                      <a:pt x="204309" y="2773464"/>
                      <a:pt x="255313" y="2883054"/>
                    </a:cubicBezTo>
                    <a:cubicBezTo>
                      <a:pt x="429003" y="3264896"/>
                      <a:pt x="602004" y="3645360"/>
                      <a:pt x="775694" y="4027203"/>
                    </a:cubicBezTo>
                    <a:cubicBezTo>
                      <a:pt x="801196" y="4083032"/>
                      <a:pt x="903204" y="4119562"/>
                      <a:pt x="956965" y="4084410"/>
                    </a:cubicBezTo>
                    <a:cubicBezTo>
                      <a:pt x="1117560" y="3984469"/>
                      <a:pt x="1278154" y="3882461"/>
                      <a:pt x="1439438" y="3781831"/>
                    </a:cubicBezTo>
                    <a:cubicBezTo>
                      <a:pt x="1654483" y="3648117"/>
                      <a:pt x="1868838" y="3514404"/>
                      <a:pt x="2087329" y="3384136"/>
                    </a:cubicBezTo>
                    <a:cubicBezTo>
                      <a:pt x="2189338" y="3323482"/>
                      <a:pt x="2189338" y="3328307"/>
                      <a:pt x="2136955" y="3218717"/>
                    </a:cubicBezTo>
                    <a:cubicBezTo>
                      <a:pt x="2099046" y="3139454"/>
                      <a:pt x="2073544" y="3051919"/>
                      <a:pt x="2034947" y="2971967"/>
                    </a:cubicBezTo>
                    <a:cubicBezTo>
                      <a:pt x="1977739" y="2855484"/>
                      <a:pt x="1912261" y="2744515"/>
                      <a:pt x="1844025" y="2617005"/>
                    </a:cubicBezTo>
                    <a:cubicBezTo>
                      <a:pt x="1917085" y="2599774"/>
                      <a:pt x="1971536" y="2588057"/>
                      <a:pt x="2038393" y="2572204"/>
                    </a:cubicBezTo>
                    <a:cubicBezTo>
                      <a:pt x="2079748" y="2465371"/>
                      <a:pt x="2159011" y="2343374"/>
                      <a:pt x="2122481" y="2191740"/>
                    </a:cubicBezTo>
                    <a:cubicBezTo>
                      <a:pt x="2121102" y="2182090"/>
                      <a:pt x="2130752" y="2167616"/>
                      <a:pt x="2136955" y="2158656"/>
                    </a:cubicBezTo>
                    <a:cubicBezTo>
                      <a:pt x="2241721" y="2007711"/>
                      <a:pt x="2342351" y="1853320"/>
                      <a:pt x="2451941" y="1705132"/>
                    </a:cubicBezTo>
                    <a:cubicBezTo>
                      <a:pt x="2502945" y="1636897"/>
                      <a:pt x="2563599" y="1559012"/>
                      <a:pt x="2638037" y="1526617"/>
                    </a:cubicBezTo>
                    <a:cubicBezTo>
                      <a:pt x="2770372" y="1470788"/>
                      <a:pt x="2915114" y="1447354"/>
                      <a:pt x="3055031" y="1408756"/>
                    </a:cubicBezTo>
                    <a:cubicBezTo>
                      <a:pt x="3061234" y="1418406"/>
                      <a:pt x="3066059" y="1425987"/>
                      <a:pt x="3072262" y="1435637"/>
                    </a:cubicBezTo>
                    <a:cubicBezTo>
                      <a:pt x="3050206" y="1492844"/>
                      <a:pt x="3037111" y="1559701"/>
                      <a:pt x="3000581" y="1607259"/>
                    </a:cubicBezTo>
                    <a:cubicBezTo>
                      <a:pt x="2921317" y="1710646"/>
                      <a:pt x="2860664" y="1833332"/>
                      <a:pt x="2736599" y="1895364"/>
                    </a:cubicBezTo>
                    <a:cubicBezTo>
                      <a:pt x="2714544" y="1906392"/>
                      <a:pt x="2700069" y="1933273"/>
                      <a:pt x="2685595" y="1956018"/>
                    </a:cubicBezTo>
                    <a:cubicBezTo>
                      <a:pt x="2513973" y="2250326"/>
                      <a:pt x="2341661" y="2543256"/>
                      <a:pt x="2171417" y="2837564"/>
                    </a:cubicBezTo>
                    <a:cubicBezTo>
                      <a:pt x="2161768" y="2853416"/>
                      <a:pt x="2155565" y="2888568"/>
                      <a:pt x="2163147" y="2894771"/>
                    </a:cubicBezTo>
                    <a:cubicBezTo>
                      <a:pt x="2214151" y="2937504"/>
                      <a:pt x="2209326" y="3001604"/>
                      <a:pt x="2234828" y="3050541"/>
                    </a:cubicBezTo>
                    <a:cubicBezTo>
                      <a:pt x="2290657" y="3155306"/>
                      <a:pt x="2317538" y="3271789"/>
                      <a:pt x="2400247" y="3365526"/>
                    </a:cubicBezTo>
                    <a:cubicBezTo>
                      <a:pt x="2473307" y="3446857"/>
                      <a:pt x="2540164" y="3513714"/>
                      <a:pt x="2658025" y="3505443"/>
                    </a:cubicBezTo>
                    <a:cubicBezTo>
                      <a:pt x="2673878" y="3594356"/>
                      <a:pt x="2707651" y="3670862"/>
                      <a:pt x="2691109" y="3768046"/>
                    </a:cubicBezTo>
                    <a:cubicBezTo>
                      <a:pt x="2648376" y="4036852"/>
                      <a:pt x="2629077" y="4309105"/>
                      <a:pt x="2600129" y="4579978"/>
                    </a:cubicBezTo>
                    <a:cubicBezTo>
                      <a:pt x="2546367" y="4594452"/>
                      <a:pt x="2498120" y="4605481"/>
                      <a:pt x="2482267" y="4634429"/>
                    </a:cubicBezTo>
                    <a:cubicBezTo>
                      <a:pt x="2411964" y="4753669"/>
                      <a:pt x="2287900" y="4810876"/>
                      <a:pt x="2179688" y="4865326"/>
                    </a:cubicBezTo>
                    <a:cubicBezTo>
                      <a:pt x="2021851" y="4944589"/>
                      <a:pt x="1904679" y="5056247"/>
                      <a:pt x="1788197" y="5180312"/>
                    </a:cubicBezTo>
                    <a:cubicBezTo>
                      <a:pt x="1755113" y="5216842"/>
                      <a:pt x="1711690" y="5247169"/>
                      <a:pt x="1668957" y="5269225"/>
                    </a:cubicBezTo>
                    <a:cubicBezTo>
                      <a:pt x="1522837" y="5344352"/>
                      <a:pt x="1371202" y="5412588"/>
                      <a:pt x="1225082" y="5487026"/>
                    </a:cubicBezTo>
                    <a:cubicBezTo>
                      <a:pt x="1137548" y="5529760"/>
                      <a:pt x="1059663" y="5580764"/>
                      <a:pt x="950073" y="5563533"/>
                    </a:cubicBezTo>
                    <a:cubicBezTo>
                      <a:pt x="881838" y="5552505"/>
                      <a:pt x="806710" y="5585588"/>
                      <a:pt x="735028" y="5601441"/>
                    </a:cubicBezTo>
                    <a:cubicBezTo>
                      <a:pt x="720554" y="5604888"/>
                      <a:pt x="706080" y="5623497"/>
                      <a:pt x="697120" y="5637971"/>
                    </a:cubicBezTo>
                    <a:cubicBezTo>
                      <a:pt x="665414" y="5688975"/>
                      <a:pt x="669550" y="5990176"/>
                      <a:pt x="722622" y="6007407"/>
                    </a:cubicBezTo>
                    <a:cubicBezTo>
                      <a:pt x="856335" y="6050830"/>
                      <a:pt x="763976" y="6125269"/>
                      <a:pt x="760530" y="6177651"/>
                    </a:cubicBezTo>
                    <a:cubicBezTo>
                      <a:pt x="744678" y="6424401"/>
                      <a:pt x="843240" y="6624972"/>
                      <a:pt x="1001077" y="6801419"/>
                    </a:cubicBezTo>
                    <a:cubicBezTo>
                      <a:pt x="1027958" y="6831746"/>
                      <a:pt x="1093436" y="6869654"/>
                      <a:pt x="1114114" y="6858626"/>
                    </a:cubicBezTo>
                    <a:cubicBezTo>
                      <a:pt x="1155468" y="6834503"/>
                      <a:pt x="1184417" y="6780742"/>
                      <a:pt x="1206473" y="6733183"/>
                    </a:cubicBezTo>
                    <a:cubicBezTo>
                      <a:pt x="1217501" y="6711128"/>
                      <a:pt x="1211297" y="6675976"/>
                      <a:pt x="1205094" y="6647028"/>
                    </a:cubicBezTo>
                    <a:cubicBezTo>
                      <a:pt x="1174767" y="6508489"/>
                      <a:pt x="1167186" y="6372019"/>
                      <a:pt x="1217501" y="6236237"/>
                    </a:cubicBezTo>
                    <a:cubicBezTo>
                      <a:pt x="1244381" y="6163177"/>
                      <a:pt x="1269883" y="6088049"/>
                      <a:pt x="1292628" y="6021192"/>
                    </a:cubicBezTo>
                    <a:cubicBezTo>
                      <a:pt x="1404286" y="6088049"/>
                      <a:pt x="1517323" y="6158352"/>
                      <a:pt x="1644144" y="6234169"/>
                    </a:cubicBezTo>
                    <a:cubicBezTo>
                      <a:pt x="1669646" y="6170759"/>
                      <a:pt x="1685499" y="6127336"/>
                      <a:pt x="1704798" y="6085981"/>
                    </a:cubicBezTo>
                    <a:cubicBezTo>
                      <a:pt x="1752356" y="5988797"/>
                      <a:pt x="1782682" y="5875761"/>
                      <a:pt x="1854364" y="5802701"/>
                    </a:cubicBezTo>
                    <a:cubicBezTo>
                      <a:pt x="1937074" y="5719991"/>
                      <a:pt x="2051488" y="5662784"/>
                      <a:pt x="2161768" y="5616605"/>
                    </a:cubicBezTo>
                    <a:cubicBezTo>
                      <a:pt x="2332012" y="5544923"/>
                      <a:pt x="2510527" y="5493919"/>
                      <a:pt x="2683527" y="5433265"/>
                    </a:cubicBezTo>
                    <a:cubicBezTo>
                      <a:pt x="2823444" y="5385707"/>
                      <a:pt x="2957158" y="5329878"/>
                      <a:pt x="3032286" y="5191340"/>
                    </a:cubicBezTo>
                    <a:cubicBezTo>
                      <a:pt x="3141876" y="4992148"/>
                      <a:pt x="3250088" y="4793645"/>
                      <a:pt x="3356921" y="4594452"/>
                    </a:cubicBezTo>
                    <a:cubicBezTo>
                      <a:pt x="3458929" y="4403531"/>
                      <a:pt x="3528543" y="4198136"/>
                      <a:pt x="3667082" y="4026514"/>
                    </a:cubicBezTo>
                    <a:cubicBezTo>
                      <a:pt x="3703612" y="3980334"/>
                      <a:pt x="3725668" y="3983780"/>
                      <a:pt x="3770469" y="4004458"/>
                    </a:cubicBezTo>
                    <a:cubicBezTo>
                      <a:pt x="3848353" y="4039609"/>
                      <a:pt x="3929685" y="4074761"/>
                      <a:pt x="4011016" y="4098195"/>
                    </a:cubicBezTo>
                    <a:cubicBezTo>
                      <a:pt x="4131634" y="4134725"/>
                      <a:pt x="4259145" y="4149199"/>
                      <a:pt x="4375627" y="4195379"/>
                    </a:cubicBezTo>
                    <a:cubicBezTo>
                      <a:pt x="4469365" y="4233288"/>
                      <a:pt x="4590672" y="4270507"/>
                      <a:pt x="4574819" y="4418006"/>
                    </a:cubicBezTo>
                    <a:cubicBezTo>
                      <a:pt x="4573441" y="4433858"/>
                      <a:pt x="4594118" y="4453157"/>
                      <a:pt x="4605146" y="4470388"/>
                    </a:cubicBezTo>
                    <a:cubicBezTo>
                      <a:pt x="4616174" y="4489687"/>
                      <a:pt x="4634094" y="4508297"/>
                      <a:pt x="4640298" y="4528974"/>
                    </a:cubicBezTo>
                    <a:cubicBezTo>
                      <a:pt x="4662354" y="4606859"/>
                      <a:pt x="4676828" y="4688190"/>
                      <a:pt x="4700951" y="4766075"/>
                    </a:cubicBezTo>
                    <a:cubicBezTo>
                      <a:pt x="4716804" y="4817079"/>
                      <a:pt x="4749198" y="4858434"/>
                      <a:pt x="4711290" y="4903235"/>
                    </a:cubicBezTo>
                    <a:cubicBezTo>
                      <a:pt x="4694059" y="4922534"/>
                      <a:pt x="4696816" y="4968713"/>
                      <a:pt x="4705087" y="4996972"/>
                    </a:cubicBezTo>
                    <a:cubicBezTo>
                      <a:pt x="4734035" y="5096913"/>
                      <a:pt x="4745752" y="5196164"/>
                      <a:pt x="4776079" y="5296105"/>
                    </a:cubicBezTo>
                    <a:cubicBezTo>
                      <a:pt x="4801581" y="5383639"/>
                      <a:pt x="4836044" y="5677259"/>
                      <a:pt x="4862924" y="5763414"/>
                    </a:cubicBezTo>
                    <a:cubicBezTo>
                      <a:pt x="4877398" y="5808215"/>
                      <a:pt x="4922889" y="5717924"/>
                      <a:pt x="4932538" y="5762036"/>
                    </a:cubicBezTo>
                    <a:cubicBezTo>
                      <a:pt x="4964243" y="5906777"/>
                      <a:pt x="4958729" y="5970877"/>
                      <a:pt x="4912550" y="6119065"/>
                    </a:cubicBezTo>
                    <a:cubicBezTo>
                      <a:pt x="4896697" y="6171448"/>
                      <a:pt x="4936673" y="6327907"/>
                      <a:pt x="4938052" y="6387182"/>
                    </a:cubicBezTo>
                    <a:lnTo>
                      <a:pt x="5117256" y="6368572"/>
                    </a:lnTo>
                    <a:cubicBezTo>
                      <a:pt x="5117256" y="6368572"/>
                      <a:pt x="5117256" y="6335489"/>
                      <a:pt x="5117256" y="6294134"/>
                    </a:cubicBezTo>
                    <a:cubicBezTo>
                      <a:pt x="5158611" y="6283795"/>
                      <a:pt x="5117256" y="6299648"/>
                      <a:pt x="5196519" y="6356166"/>
                    </a:cubicBezTo>
                    <a:cubicBezTo>
                      <a:pt x="5317827" y="6368572"/>
                      <a:pt x="5459122" y="6432672"/>
                      <a:pt x="5927120" y="6380290"/>
                    </a:cubicBezTo>
                    <a:cubicBezTo>
                      <a:pt x="5975368" y="6366505"/>
                      <a:pt x="5967786" y="6283106"/>
                      <a:pt x="5947798" y="6221763"/>
                    </a:cubicBezTo>
                    <a:cubicBezTo>
                      <a:pt x="5938148" y="6191436"/>
                      <a:pt x="5898172" y="6139053"/>
                      <a:pt x="5865088" y="6142500"/>
                    </a:cubicBezTo>
                    <a:cubicBezTo>
                      <a:pt x="5710697" y="6153527"/>
                      <a:pt x="5641083" y="6149392"/>
                      <a:pt x="5526668" y="6039802"/>
                    </a:cubicBezTo>
                    <a:cubicBezTo>
                      <a:pt x="5499788" y="6014300"/>
                      <a:pt x="5474286" y="5981216"/>
                      <a:pt x="5442580" y="5971566"/>
                    </a:cubicBezTo>
                    <a:cubicBezTo>
                      <a:pt x="5334369" y="5942618"/>
                      <a:pt x="5297839" y="5853705"/>
                      <a:pt x="5267512" y="5766171"/>
                    </a:cubicBezTo>
                    <a:cubicBezTo>
                      <a:pt x="5237185" y="5678637"/>
                      <a:pt x="5288189" y="5662784"/>
                      <a:pt x="5269579" y="5570425"/>
                    </a:cubicBezTo>
                    <a:cubicBezTo>
                      <a:pt x="5210993" y="5285766"/>
                      <a:pt x="5162746" y="4919088"/>
                      <a:pt x="5175842" y="4633050"/>
                    </a:cubicBezTo>
                    <a:cubicBezTo>
                      <a:pt x="5182045" y="4510364"/>
                      <a:pt x="5208926" y="4387679"/>
                      <a:pt x="5210993" y="4263614"/>
                    </a:cubicBezTo>
                    <a:cubicBezTo>
                      <a:pt x="5210993" y="4182283"/>
                      <a:pt x="5204790" y="4083721"/>
                      <a:pt x="5159989" y="4025135"/>
                    </a:cubicBezTo>
                    <a:cubicBezTo>
                      <a:pt x="5048331" y="3876947"/>
                      <a:pt x="4896008" y="3770803"/>
                      <a:pt x="4742995" y="3665348"/>
                    </a:cubicBezTo>
                    <a:cubicBezTo>
                      <a:pt x="4561723" y="3539906"/>
                      <a:pt x="4396304" y="3393096"/>
                      <a:pt x="4226061" y="3253179"/>
                    </a:cubicBezTo>
                    <a:cubicBezTo>
                      <a:pt x="4215033" y="3243530"/>
                      <a:pt x="4217790" y="3208378"/>
                      <a:pt x="4222615" y="3187701"/>
                    </a:cubicBezTo>
                    <a:cubicBezTo>
                      <a:pt x="4237089" y="3136697"/>
                      <a:pt x="4263969" y="3087760"/>
                      <a:pt x="4273619" y="3034688"/>
                    </a:cubicBezTo>
                    <a:cubicBezTo>
                      <a:pt x="4279822" y="2996780"/>
                      <a:pt x="4290850" y="2977481"/>
                      <a:pt x="4330826" y="2977481"/>
                    </a:cubicBezTo>
                    <a:cubicBezTo>
                      <a:pt x="4394237" y="2978859"/>
                      <a:pt x="4458336" y="2972656"/>
                      <a:pt x="4521747" y="2982305"/>
                    </a:cubicBezTo>
                    <a:cubicBezTo>
                      <a:pt x="4696816" y="3007808"/>
                      <a:pt x="4871884" y="3039513"/>
                      <a:pt x="5043507" y="3069840"/>
                    </a:cubicBezTo>
                    <a:cubicBezTo>
                      <a:pt x="5091065" y="2925098"/>
                      <a:pt x="5142069" y="2787938"/>
                      <a:pt x="5336436" y="2810683"/>
                    </a:cubicBezTo>
                    <a:cubicBezTo>
                      <a:pt x="5360560" y="2814129"/>
                      <a:pt x="5387441" y="2801034"/>
                      <a:pt x="5412942" y="2791384"/>
                    </a:cubicBezTo>
                    <a:cubicBezTo>
                      <a:pt x="5521154" y="2750030"/>
                      <a:pt x="5629366" y="2710053"/>
                      <a:pt x="5736199" y="2665941"/>
                    </a:cubicBezTo>
                    <a:cubicBezTo>
                      <a:pt x="5760323" y="2656292"/>
                      <a:pt x="5774108" y="2625965"/>
                      <a:pt x="5793406" y="2605288"/>
                    </a:cubicBezTo>
                    <a:cubicBezTo>
                      <a:pt x="5788582" y="2599084"/>
                      <a:pt x="5782379" y="2590814"/>
                      <a:pt x="5777554" y="2584610"/>
                    </a:cubicBezTo>
                    <a:cubicBezTo>
                      <a:pt x="5714143" y="2599084"/>
                      <a:pt x="5648665" y="2611491"/>
                      <a:pt x="5562509" y="2629411"/>
                    </a:cubicBezTo>
                    <a:cubicBezTo>
                      <a:pt x="5595593" y="2607356"/>
                      <a:pt x="5608689" y="2596328"/>
                      <a:pt x="5625920" y="2588057"/>
                    </a:cubicBezTo>
                    <a:cubicBezTo>
                      <a:pt x="5687952" y="2557730"/>
                      <a:pt x="5751363" y="2533606"/>
                      <a:pt x="5810638" y="2500522"/>
                    </a:cubicBezTo>
                    <a:cubicBezTo>
                      <a:pt x="5829936" y="2489494"/>
                      <a:pt x="5834761" y="2455721"/>
                      <a:pt x="5845789" y="2433665"/>
                    </a:cubicBezTo>
                    <a:cubicBezTo>
                      <a:pt x="5823733" y="2433665"/>
                      <a:pt x="5799610" y="2427462"/>
                      <a:pt x="5778932" y="2433665"/>
                    </a:cubicBezTo>
                    <a:cubicBezTo>
                      <a:pt x="5745849" y="2444693"/>
                      <a:pt x="5713454" y="2463992"/>
                      <a:pt x="5680370" y="2478466"/>
                    </a:cubicBezTo>
                    <a:cubicBezTo>
                      <a:pt x="5676924" y="2473642"/>
                      <a:pt x="5675546" y="2468817"/>
                      <a:pt x="5672099" y="2462614"/>
                    </a:cubicBezTo>
                    <a:cubicBezTo>
                      <a:pt x="5730685" y="2416434"/>
                      <a:pt x="5789960" y="2371633"/>
                      <a:pt x="5850614" y="2325454"/>
                    </a:cubicBezTo>
                    <a:cubicBezTo>
                      <a:pt x="5844411" y="2314426"/>
                      <a:pt x="5838207" y="2303398"/>
                      <a:pt x="5831315" y="2293748"/>
                    </a:cubicBezTo>
                    <a:cubicBezTo>
                      <a:pt x="5716900" y="2284099"/>
                      <a:pt x="5646597" y="2387486"/>
                      <a:pt x="5546656" y="2419191"/>
                    </a:cubicBezTo>
                    <a:cubicBezTo>
                      <a:pt x="5597661" y="2366809"/>
                      <a:pt x="5654868" y="2322008"/>
                      <a:pt x="5707251" y="2273071"/>
                    </a:cubicBezTo>
                    <a:cubicBezTo>
                      <a:pt x="5724482" y="2257219"/>
                      <a:pt x="5727928" y="2226892"/>
                      <a:pt x="5738956" y="2202768"/>
                    </a:cubicBezTo>
                    <a:cubicBezTo>
                      <a:pt x="5710008" y="2204146"/>
                      <a:pt x="5675546" y="2194497"/>
                      <a:pt x="5656247" y="2208971"/>
                    </a:cubicBezTo>
                    <a:cubicBezTo>
                      <a:pt x="5595593" y="2250326"/>
                      <a:pt x="5541832" y="2302709"/>
                      <a:pt x="5484624" y="2348888"/>
                    </a:cubicBezTo>
                    <a:cubicBezTo>
                      <a:pt x="5441891" y="2384040"/>
                      <a:pt x="5400536" y="2430219"/>
                      <a:pt x="5333679" y="2398514"/>
                    </a:cubicBezTo>
                    <a:cubicBezTo>
                      <a:pt x="5373656" y="2248947"/>
                      <a:pt x="5364006" y="2194497"/>
                      <a:pt x="5303353" y="2164859"/>
                    </a:cubicBezTo>
                    <a:cubicBezTo>
                      <a:pt x="5253727" y="2284099"/>
                      <a:pt x="5207547" y="2406785"/>
                      <a:pt x="5153786" y="2524646"/>
                    </a:cubicBezTo>
                    <a:cubicBezTo>
                      <a:pt x="5142758" y="2550148"/>
                      <a:pt x="5101403" y="2575650"/>
                      <a:pt x="5072455" y="2579096"/>
                    </a:cubicBezTo>
                    <a:cubicBezTo>
                      <a:pt x="4984921" y="2585300"/>
                      <a:pt x="4897386" y="2582543"/>
                      <a:pt x="4809852" y="2582543"/>
                    </a:cubicBezTo>
                    <a:cubicBezTo>
                      <a:pt x="4779525" y="2582543"/>
                      <a:pt x="4749198" y="2582543"/>
                      <a:pt x="4718872" y="2581164"/>
                    </a:cubicBezTo>
                    <a:cubicBezTo>
                      <a:pt x="4665110" y="2579786"/>
                      <a:pt x="4609282" y="2570136"/>
                      <a:pt x="4554831" y="2576339"/>
                    </a:cubicBezTo>
                    <a:cubicBezTo>
                      <a:pt x="4499002" y="2584610"/>
                      <a:pt x="4435591" y="2536363"/>
                      <a:pt x="4438349" y="2482602"/>
                    </a:cubicBezTo>
                    <a:cubicBezTo>
                      <a:pt x="4446620" y="2350267"/>
                      <a:pt x="4452823" y="2218621"/>
                      <a:pt x="4459026" y="2087664"/>
                    </a:cubicBezTo>
                    <a:cubicBezTo>
                      <a:pt x="4462472" y="2014604"/>
                      <a:pt x="4474878" y="1939476"/>
                      <a:pt x="4462472" y="1867794"/>
                    </a:cubicBezTo>
                    <a:cubicBezTo>
                      <a:pt x="4430767" y="1676873"/>
                      <a:pt x="4387344" y="1487330"/>
                      <a:pt x="4349436" y="1296409"/>
                    </a:cubicBezTo>
                    <a:cubicBezTo>
                      <a:pt x="4330137" y="1197847"/>
                      <a:pt x="4357707" y="1172345"/>
                      <a:pt x="4452823" y="1175791"/>
                    </a:cubicBezTo>
                    <a:cubicBezTo>
                      <a:pt x="4572062" y="1179237"/>
                      <a:pt x="4602389" y="1146843"/>
                      <a:pt x="4653393" y="1037252"/>
                    </a:cubicBezTo>
                    <a:cubicBezTo>
                      <a:pt x="4683720" y="971774"/>
                      <a:pt x="4725075" y="902160"/>
                      <a:pt x="4818813" y="900093"/>
                    </a:cubicBezTo>
                    <a:cubicBezTo>
                      <a:pt x="4820191" y="887686"/>
                      <a:pt x="4827083" y="873212"/>
                      <a:pt x="4823637" y="862184"/>
                    </a:cubicBezTo>
                    <a:cubicBezTo>
                      <a:pt x="4794689" y="758797"/>
                      <a:pt x="4806406" y="656789"/>
                      <a:pt x="4827083" y="553402"/>
                    </a:cubicBezTo>
                    <a:cubicBezTo>
                      <a:pt x="4836733" y="503776"/>
                      <a:pt x="4827083" y="451393"/>
                      <a:pt x="4842936" y="405214"/>
                    </a:cubicBezTo>
                    <a:cubicBezTo>
                      <a:pt x="4878088" y="297002"/>
                      <a:pt x="4858789" y="203265"/>
                      <a:pt x="4763673" y="143989"/>
                    </a:cubicBezTo>
                    <a:cubicBezTo>
                      <a:pt x="4679585" y="91607"/>
                      <a:pt x="4588604" y="45427"/>
                      <a:pt x="4494867" y="15100"/>
                    </a:cubicBezTo>
                    <a:cubicBezTo>
                      <a:pt x="4390101" y="-20051"/>
                      <a:pt x="4291539" y="8897"/>
                      <a:pt x="4197112" y="73686"/>
                    </a:cubicBezTo>
                    <a:cubicBezTo>
                      <a:pt x="4092347" y="146746"/>
                      <a:pt x="4050992" y="259783"/>
                      <a:pt x="4009637" y="367994"/>
                    </a:cubicBezTo>
                    <a:cubicBezTo>
                      <a:pt x="3966904" y="479652"/>
                      <a:pt x="3946226" y="598892"/>
                      <a:pt x="3992406" y="724335"/>
                    </a:cubicBezTo>
                    <a:cubicBezTo>
                      <a:pt x="3981378" y="733984"/>
                      <a:pt x="3963458" y="748458"/>
                      <a:pt x="3947605" y="760865"/>
                    </a:cubicBezTo>
                    <a:cubicBezTo>
                      <a:pt x="3778740" y="609920"/>
                      <a:pt x="3525786" y="573390"/>
                      <a:pt x="3396897" y="705036"/>
                    </a:cubicBezTo>
                    <a:cubicBezTo>
                      <a:pt x="3301092" y="803598"/>
                      <a:pt x="3181852" y="776717"/>
                      <a:pt x="3078465" y="800841"/>
                    </a:cubicBezTo>
                    <a:cubicBezTo>
                      <a:pt x="2946130" y="831168"/>
                      <a:pt x="2801389" y="802220"/>
                      <a:pt x="2664918" y="810491"/>
                    </a:cubicBezTo>
                    <a:cubicBezTo>
                      <a:pt x="2606332" y="813937"/>
                      <a:pt x="2531204" y="831168"/>
                      <a:pt x="2494674" y="872523"/>
                    </a:cubicBezTo>
                    <a:cubicBezTo>
                      <a:pt x="2353379" y="1025535"/>
                      <a:pt x="2222422" y="1187508"/>
                      <a:pt x="2092154" y="1350170"/>
                    </a:cubicBezTo>
                    <a:cubicBezTo>
                      <a:pt x="1972914" y="1498358"/>
                      <a:pt x="1858500" y="1647925"/>
                      <a:pt x="1743395" y="1800248"/>
                    </a:cubicBezTo>
                    <a:cubicBezTo>
                      <a:pt x="1732368" y="1814722"/>
                      <a:pt x="1735124" y="1847806"/>
                      <a:pt x="1744774" y="1865726"/>
                    </a:cubicBezTo>
                    <a:cubicBezTo>
                      <a:pt x="1755802" y="1887782"/>
                      <a:pt x="1777858" y="1907081"/>
                      <a:pt x="1800603" y="1921555"/>
                    </a:cubicBezTo>
                    <a:cubicBezTo>
                      <a:pt x="1841958" y="1950504"/>
                      <a:pt x="1843336" y="1976006"/>
                      <a:pt x="1805428" y="2005644"/>
                    </a:cubicBezTo>
                    <a:cubicBezTo>
                      <a:pt x="1749599" y="2051823"/>
                      <a:pt x="1693770" y="2098003"/>
                      <a:pt x="1636562" y="2145561"/>
                    </a:cubicBezTo>
                    <a:cubicBezTo>
                      <a:pt x="1563502" y="1995994"/>
                      <a:pt x="1482171" y="1856077"/>
                      <a:pt x="1423585" y="1706511"/>
                    </a:cubicBezTo>
                    <a:cubicBezTo>
                      <a:pt x="1385677" y="1612773"/>
                      <a:pt x="1326401" y="1550741"/>
                      <a:pt x="1243692" y="1507318"/>
                    </a:cubicBezTo>
                    <a:cubicBezTo>
                      <a:pt x="1208540" y="1531442"/>
                      <a:pt x="1173389" y="1554876"/>
                      <a:pt x="1138926" y="1577622"/>
                    </a:cubicBezTo>
                    <a:cubicBezTo>
                      <a:pt x="760530" y="1805073"/>
                      <a:pt x="387648" y="2035970"/>
                      <a:pt x="18901" y="2269625"/>
                    </a:cubicBezTo>
                    <a:cubicBezTo>
                      <a:pt x="4427" y="2279274"/>
                      <a:pt x="-5222" y="2317183"/>
                      <a:pt x="3049" y="2335103"/>
                    </a:cubicBezTo>
                    <a:cubicBezTo>
                      <a:pt x="31308" y="2410231"/>
                      <a:pt x="71284" y="2480534"/>
                      <a:pt x="104368" y="2552216"/>
                    </a:cubicBezTo>
                    <a:lnTo>
                      <a:pt x="104368" y="2552216"/>
                    </a:lnTo>
                    <a:close/>
                    <a:moveTo>
                      <a:pt x="1692391" y="2187605"/>
                    </a:moveTo>
                    <a:cubicBezTo>
                      <a:pt x="1698594" y="2191051"/>
                      <a:pt x="1704798" y="2193808"/>
                      <a:pt x="1711690" y="2198633"/>
                    </a:cubicBezTo>
                    <a:cubicBezTo>
                      <a:pt x="1762694" y="2305466"/>
                      <a:pt x="1813699" y="2411610"/>
                      <a:pt x="1867460" y="2526714"/>
                    </a:cubicBezTo>
                    <a:cubicBezTo>
                      <a:pt x="1868838" y="2525335"/>
                      <a:pt x="1851607" y="2537742"/>
                      <a:pt x="1822659" y="2557041"/>
                    </a:cubicBezTo>
                    <a:cubicBezTo>
                      <a:pt x="1773033" y="2453654"/>
                      <a:pt x="1725475" y="2356470"/>
                      <a:pt x="1681363" y="2256529"/>
                    </a:cubicBezTo>
                    <a:cubicBezTo>
                      <a:pt x="1673782" y="2238609"/>
                      <a:pt x="1687567" y="2210350"/>
                      <a:pt x="1692391" y="2187605"/>
                    </a:cubicBezTo>
                    <a:lnTo>
                      <a:pt x="1692391" y="2187605"/>
                    </a:lnTo>
                    <a:close/>
                  </a:path>
                </a:pathLst>
              </a:custGeom>
              <a:solidFill>
                <a:schemeClr val="accent3"/>
              </a:solidFill>
              <a:ln w="68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AB1515-8550-4288-AC8B-F462C23FDA22}"/>
                  </a:ext>
                </a:extLst>
              </p:cNvPr>
              <p:cNvSpPr/>
              <p:nvPr/>
            </p:nvSpPr>
            <p:spPr>
              <a:xfrm>
                <a:off x="205051" y="5111981"/>
                <a:ext cx="643493" cy="79199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b="1" dirty="0">
                    <a:solidFill>
                      <a:schemeClr val="bg1"/>
                    </a:solidFill>
                  </a:rPr>
                  <a:t>1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3F5E557-0F7F-4C22-B2ED-EA9E0A3B64CE}"/>
                  </a:ext>
                </a:extLst>
              </p:cNvPr>
              <p:cNvSpPr/>
              <p:nvPr/>
            </p:nvSpPr>
            <p:spPr>
              <a:xfrm>
                <a:off x="2356633" y="4271809"/>
                <a:ext cx="643493" cy="79199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b="1" dirty="0">
                    <a:solidFill>
                      <a:schemeClr val="bg1"/>
                    </a:solidFill>
                  </a:rPr>
                  <a:t>2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F70A86E-A3A0-4F57-BF87-462227905137}"/>
                  </a:ext>
                </a:extLst>
              </p:cNvPr>
              <p:cNvSpPr/>
              <p:nvPr/>
            </p:nvSpPr>
            <p:spPr>
              <a:xfrm>
                <a:off x="4543807" y="3428086"/>
                <a:ext cx="643493" cy="79199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b="1" dirty="0">
                    <a:solidFill>
                      <a:schemeClr val="bg1"/>
                    </a:solidFill>
                  </a:rPr>
                  <a:t>3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E29D910-42D3-492F-BF9D-F5A291BD2ECA}"/>
                  </a:ext>
                </a:extLst>
              </p:cNvPr>
              <p:cNvSpPr/>
              <p:nvPr/>
            </p:nvSpPr>
            <p:spPr>
              <a:xfrm>
                <a:off x="6718573" y="2586775"/>
                <a:ext cx="643493" cy="79199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b="1" dirty="0">
                    <a:solidFill>
                      <a:schemeClr val="bg1"/>
                    </a:solidFill>
                  </a:rPr>
                  <a:t>4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9105DC-FD40-4999-9E79-AD1D2E735140}"/>
                  </a:ext>
                </a:extLst>
              </p:cNvPr>
              <p:cNvSpPr txBox="1"/>
              <p:nvPr/>
            </p:nvSpPr>
            <p:spPr>
              <a:xfrm>
                <a:off x="841343" y="5999865"/>
                <a:ext cx="3287295" cy="636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ขั้นตอนการระบุเหตุการณ์หรือปัจจัยที่ธนาคารเผชิญอยู่หรือแฝงอยู่ในกิจกรรม หรือกระบวนการปฏิบัติงาน 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2BAA27C-09B2-4BB1-AE42-BCCA77058453}"/>
                  </a:ext>
                </a:extLst>
              </p:cNvPr>
              <p:cNvSpPr/>
              <p:nvPr/>
            </p:nvSpPr>
            <p:spPr>
              <a:xfrm>
                <a:off x="8829444" y="1698820"/>
                <a:ext cx="2942927" cy="7920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Bent-Up Arrow 131">
                <a:extLst>
                  <a:ext uri="{FF2B5EF4-FFF2-40B4-BE49-F238E27FC236}">
                    <a16:creationId xmlns:a16="http://schemas.microsoft.com/office/drawing/2014/main" id="{723360BA-8243-41E2-8532-269BD8A606B1}"/>
                  </a:ext>
                </a:extLst>
              </p:cNvPr>
              <p:cNvSpPr/>
              <p:nvPr/>
            </p:nvSpPr>
            <p:spPr>
              <a:xfrm rot="16200000" flipV="1">
                <a:off x="8124135" y="1888451"/>
                <a:ext cx="597209" cy="813415"/>
              </a:xfrm>
              <a:prstGeom prst="bentUpArrow">
                <a:avLst>
                  <a:gd name="adj1" fmla="val 36792"/>
                  <a:gd name="adj2" fmla="val 29908"/>
                  <a:gd name="adj3" fmla="val 39724"/>
                </a:avLst>
              </a:prstGeom>
              <a:solidFill>
                <a:srgbClr val="1340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0F325AF-26F3-494C-98C9-E39B19F1A897}"/>
                  </a:ext>
                </a:extLst>
              </p:cNvPr>
              <p:cNvSpPr txBox="1"/>
              <p:nvPr/>
            </p:nvSpPr>
            <p:spPr>
              <a:xfrm>
                <a:off x="9513344" y="1790513"/>
                <a:ext cx="1581830" cy="6093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การรายงาน</a:t>
                </a:r>
              </a:p>
              <a:p>
                <a:pPr algn="ctr"/>
                <a:r>
                  <a:rPr lang="th-TH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ความเสี่ยง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7D8FC63-0330-45A6-88DE-9D87AE844C06}"/>
                  </a:ext>
                </a:extLst>
              </p:cNvPr>
              <p:cNvSpPr/>
              <p:nvPr/>
            </p:nvSpPr>
            <p:spPr>
              <a:xfrm>
                <a:off x="8832971" y="1700354"/>
                <a:ext cx="643493" cy="79199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b="1" dirty="0">
                    <a:solidFill>
                      <a:schemeClr val="bg1"/>
                    </a:solidFill>
                  </a:rPr>
                  <a:t>5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765A01-71EB-4F94-9100-C181EC2FF8A5}"/>
                </a:ext>
              </a:extLst>
            </p:cNvPr>
            <p:cNvSpPr txBox="1"/>
            <p:nvPr/>
          </p:nvSpPr>
          <p:spPr>
            <a:xfrm>
              <a:off x="9640514" y="2711372"/>
              <a:ext cx="22242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ความเสี่ยงประเภทต่าง ๆ จะถูกรายงาน</a:t>
              </a:r>
            </a:p>
            <a:p>
              <a:r>
                <a:rPr lang="th-TH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ไปยังผู้เกี่ยวข้องและผู้บริหาร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A4904C-CB76-4BDA-BDCF-76F1EAD28E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dirty="0"/>
              <a:t>3.2 การวัดความเสี่ยง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FCF713-AFA8-4C50-B56C-52226BCE1791}"/>
              </a:ext>
            </a:extLst>
          </p:cNvPr>
          <p:cNvGrpSpPr/>
          <p:nvPr/>
        </p:nvGrpSpPr>
        <p:grpSpPr>
          <a:xfrm>
            <a:off x="1415799" y="5209730"/>
            <a:ext cx="3995022" cy="1264432"/>
            <a:chOff x="755576" y="5013176"/>
            <a:chExt cx="3362774" cy="12644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D3AB93-7004-45D2-99CC-5C20004727BF}"/>
                </a:ext>
              </a:extLst>
            </p:cNvPr>
            <p:cNvSpPr txBox="1"/>
            <p:nvPr/>
          </p:nvSpPr>
          <p:spPr>
            <a:xfrm>
              <a:off x="755576" y="5354278"/>
              <a:ext cx="33627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effectLst/>
                  <a:ea typeface="Calibri" panose="020F0502020204030204" pitchFamily="34" charset="0"/>
                  <a:cs typeface="TH Sarabun New" panose="020B0500040200020003" pitchFamily="34" charset="-34"/>
                </a:rPr>
                <a:t>ดูได้จากความถี่ของเหตุการณ์มีโอกาสเกิดขึ้นมากน้อยเพียงใดอาจจำแนกเป็นระดับต่ำ ปานกลาง สูง หรือร้อยละของโอกาสที่อาจเกิดขึ้น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92BC3A1-B436-4B92-A6C1-2D4318B77336}"/>
                </a:ext>
              </a:extLst>
            </p:cNvPr>
            <p:cNvSpPr txBox="1"/>
            <p:nvPr/>
          </p:nvSpPr>
          <p:spPr>
            <a:xfrm>
              <a:off x="755576" y="5013176"/>
              <a:ext cx="3362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โอกาสที่เกิดขึ้น (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Likelihood)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353C71-32B6-4FB0-80A6-59462519C7D3}"/>
              </a:ext>
            </a:extLst>
          </p:cNvPr>
          <p:cNvGrpSpPr/>
          <p:nvPr/>
        </p:nvGrpSpPr>
        <p:grpSpPr>
          <a:xfrm>
            <a:off x="6732531" y="5209293"/>
            <a:ext cx="3995022" cy="987433"/>
            <a:chOff x="755576" y="5013176"/>
            <a:chExt cx="3362774" cy="9874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E30EEF8-8DFB-4219-ADD1-C814E6FC9269}"/>
                </a:ext>
              </a:extLst>
            </p:cNvPr>
            <p:cNvSpPr txBox="1"/>
            <p:nvPr/>
          </p:nvSpPr>
          <p:spPr>
            <a:xfrm>
              <a:off x="755576" y="5354278"/>
              <a:ext cx="3362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effectLst/>
                  <a:ea typeface="Calibri" panose="020F0502020204030204" pitchFamily="34" charset="0"/>
                  <a:cs typeface="TH Sarabun New" panose="020B0500040200020003" pitchFamily="34" charset="-34"/>
                </a:rPr>
                <a:t>หากมีเหตุการณ์เกิดขึ้นองค์กรจะได้รับผลกระทบมากเพียงใดรุนแรงน้อย ปานกลาง หรือเสียหายมาก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97A77C-4565-4B07-AD35-BBE83FC72B1E}"/>
                </a:ext>
              </a:extLst>
            </p:cNvPr>
            <p:cNvSpPr txBox="1"/>
            <p:nvPr/>
          </p:nvSpPr>
          <p:spPr>
            <a:xfrm>
              <a:off x="755576" y="5013176"/>
              <a:ext cx="33627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ผลกระทบ (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Impact)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AC4B9E5-A11B-F6DD-841C-EC0F437DBD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" r="2667" b="52901"/>
          <a:stretch/>
        </p:blipFill>
        <p:spPr>
          <a:xfrm>
            <a:off x="985069" y="1536543"/>
            <a:ext cx="4856480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C019A0-35C5-E892-FADD-0D3F6F33E7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48350" r="2500" b="1041"/>
          <a:stretch/>
        </p:blipFill>
        <p:spPr>
          <a:xfrm>
            <a:off x="6298023" y="1536543"/>
            <a:ext cx="486403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8FDD1C0-01AE-A6AE-539F-DAA73C28D72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916091-67F9-DF47-80F3-941BCDE9184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418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D9BA29-C75F-0F93-2905-B8126A515F8D}"/>
                </a:ext>
              </a:extLst>
            </p:cNvPr>
            <p:cNvSpPr/>
            <p:nvPr/>
          </p:nvSpPr>
          <p:spPr>
            <a:xfrm>
              <a:off x="314960" y="243840"/>
              <a:ext cx="11562080" cy="637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10F72CB-F04B-3440-7814-BC34F31001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" r="1630" b="5049"/>
          <a:stretch/>
        </p:blipFill>
        <p:spPr>
          <a:xfrm>
            <a:off x="5389880" y="3934859"/>
            <a:ext cx="6334760" cy="17721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1CFD95-3858-EDEB-BE76-90BD3ADEB9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" y="670365"/>
            <a:ext cx="4864736" cy="3045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48531-7DBC-8149-1FD4-42CC48221AE6}"/>
              </a:ext>
            </a:extLst>
          </p:cNvPr>
          <p:cNvSpPr txBox="1"/>
          <p:nvPr/>
        </p:nvSpPr>
        <p:spPr>
          <a:xfrm>
            <a:off x="5628640" y="1069707"/>
            <a:ext cx="60248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การจัดลำดับความเสี่ยง (</a:t>
            </a:r>
            <a:r>
              <a:rPr lang="en-US" sz="2800" dirty="0"/>
              <a:t>Prioritize) </a:t>
            </a:r>
            <a:r>
              <a:rPr lang="th-TH" sz="2800" dirty="0"/>
              <a:t>เมื่อได้ค่าระดับความเสี่ยงแล้ว จะต้องนำมาจัดลำดับความรุนแรงของความเสี่ยงที่มีผลต่อการปฏิบัติงาน/โครงการที่หน่วยงานรับผิดชอบ เพื่อกำหนดกิจกรรมการควบคุมแต่ละสาเหตุของความเสี่ยงที่สำคัญให้เหมาะสม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B4FD8-022C-D2EC-625A-1EDAFA970FD5}"/>
              </a:ext>
            </a:extLst>
          </p:cNvPr>
          <p:cNvSpPr txBox="1"/>
          <p:nvPr/>
        </p:nvSpPr>
        <p:spPr>
          <a:xfrm>
            <a:off x="614680" y="3959659"/>
            <a:ext cx="462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โดยพิจารณาจากระดับความเสี่ยงที่เกิดจากความสัมพันธ์ระหว่างโอกาสที่จะเกิดความเสี่ยง (</a:t>
            </a:r>
            <a:r>
              <a:rPr lang="en-US" sz="2000" dirty="0"/>
              <a:t>Likelihood) </a:t>
            </a:r>
            <a:r>
              <a:rPr lang="th-TH" sz="2000" dirty="0"/>
              <a:t>และผลกระทบของความเสี่ยง (</a:t>
            </a:r>
            <a:r>
              <a:rPr lang="en-US" sz="2000" dirty="0"/>
              <a:t>Impact) </a:t>
            </a:r>
            <a:r>
              <a:rPr lang="th-TH" sz="2000" dirty="0"/>
              <a:t>ที่ประเมินได้ตามตารางวิเคราะห์ความเสี่ยง โดยจัดเรียงลำดับจากระดับสูงมาก สูง ปานกลาง ต่ำ และเลือกความเสี่ยงสูงและสูงมากมาจัดทำแผนการบริหารความเสี่ยง โดยใช้เกณฑ์ในการแบ่ง ดังนี้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3669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77609"/>
            <a:ext cx="11573197" cy="724247"/>
          </a:xfrm>
        </p:spPr>
        <p:txBody>
          <a:bodyPr/>
          <a:lstStyle/>
          <a:p>
            <a:r>
              <a:rPr lang="th-TH" sz="4000" dirty="0"/>
              <a:t>3. กระบวนการบริหารจัดการความเสี่ยง</a:t>
            </a:r>
            <a:endParaRPr lang="en-US" sz="4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E70FD0-12F2-FDE5-A472-5BFC85287AAA}"/>
              </a:ext>
            </a:extLst>
          </p:cNvPr>
          <p:cNvGrpSpPr/>
          <p:nvPr/>
        </p:nvGrpSpPr>
        <p:grpSpPr>
          <a:xfrm>
            <a:off x="616716" y="1819275"/>
            <a:ext cx="11248070" cy="4490045"/>
            <a:chOff x="616716" y="1819275"/>
            <a:chExt cx="11248070" cy="449004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A84F273-5B2D-49E8-9551-03CB9D5A0B5E}"/>
                </a:ext>
              </a:extLst>
            </p:cNvPr>
            <p:cNvGrpSpPr/>
            <p:nvPr/>
          </p:nvGrpSpPr>
          <p:grpSpPr>
            <a:xfrm>
              <a:off x="616716" y="1819275"/>
              <a:ext cx="10986822" cy="4490045"/>
              <a:chOff x="205051" y="1591477"/>
              <a:chExt cx="11567320" cy="504464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4CB0827-3B2D-4AB1-9029-3B0CE90AD486}"/>
                  </a:ext>
                </a:extLst>
              </p:cNvPr>
              <p:cNvSpPr/>
              <p:nvPr/>
            </p:nvSpPr>
            <p:spPr>
              <a:xfrm>
                <a:off x="6715048" y="2585241"/>
                <a:ext cx="2942926" cy="792000"/>
              </a:xfrm>
              <a:prstGeom prst="rect">
                <a:avLst/>
              </a:prstGeom>
              <a:solidFill>
                <a:schemeClr val="accent4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EA4822-3E9A-417C-BAA2-53986E9D233C}"/>
                  </a:ext>
                </a:extLst>
              </p:cNvPr>
              <p:cNvSpPr/>
              <p:nvPr/>
            </p:nvSpPr>
            <p:spPr>
              <a:xfrm>
                <a:off x="205119" y="5113776"/>
                <a:ext cx="2942926" cy="792000"/>
              </a:xfrm>
              <a:prstGeom prst="rect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Bent-Up Arrow 129">
                <a:extLst>
                  <a:ext uri="{FF2B5EF4-FFF2-40B4-BE49-F238E27FC236}">
                    <a16:creationId xmlns:a16="http://schemas.microsoft.com/office/drawing/2014/main" id="{8B4F429C-8A9C-4E3D-A205-9E2C0CEED9A0}"/>
                  </a:ext>
                </a:extLst>
              </p:cNvPr>
              <p:cNvSpPr/>
              <p:nvPr/>
            </p:nvSpPr>
            <p:spPr>
              <a:xfrm rot="16200000" flipV="1">
                <a:off x="1699690" y="4408101"/>
                <a:ext cx="597208" cy="813414"/>
              </a:xfrm>
              <a:prstGeom prst="bentUpArrow">
                <a:avLst>
                  <a:gd name="adj1" fmla="val 36792"/>
                  <a:gd name="adj2" fmla="val 29908"/>
                  <a:gd name="adj3" fmla="val 3972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170C6E8-603F-4DFF-BE5E-BFA3095AA72F}"/>
                  </a:ext>
                </a:extLst>
              </p:cNvPr>
              <p:cNvSpPr/>
              <p:nvPr/>
            </p:nvSpPr>
            <p:spPr>
              <a:xfrm>
                <a:off x="2375095" y="4270931"/>
                <a:ext cx="2942926" cy="792000"/>
              </a:xfrm>
              <a:prstGeom prst="rect">
                <a:avLst/>
              </a:prstGeom>
              <a:solidFill>
                <a:schemeClr val="accent2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Bent-Up Arrow 130">
                <a:extLst>
                  <a:ext uri="{FF2B5EF4-FFF2-40B4-BE49-F238E27FC236}">
                    <a16:creationId xmlns:a16="http://schemas.microsoft.com/office/drawing/2014/main" id="{102C6EBB-0262-4B27-A463-D823ABC61464}"/>
                  </a:ext>
                </a:extLst>
              </p:cNvPr>
              <p:cNvSpPr/>
              <p:nvPr/>
            </p:nvSpPr>
            <p:spPr>
              <a:xfrm rot="16200000" flipV="1">
                <a:off x="3854713" y="3591488"/>
                <a:ext cx="597208" cy="813414"/>
              </a:xfrm>
              <a:prstGeom prst="bentUpArrow">
                <a:avLst>
                  <a:gd name="adj1" fmla="val 36792"/>
                  <a:gd name="adj2" fmla="val 29908"/>
                  <a:gd name="adj3" fmla="val 39724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3D82869-F0FD-4850-B030-554C6F98DBF6}"/>
                  </a:ext>
                </a:extLst>
              </p:cNvPr>
              <p:cNvSpPr/>
              <p:nvPr/>
            </p:nvSpPr>
            <p:spPr>
              <a:xfrm>
                <a:off x="4545071" y="3428086"/>
                <a:ext cx="2942926" cy="792000"/>
              </a:xfrm>
              <a:prstGeom prst="rect">
                <a:avLst/>
              </a:prstGeom>
              <a:solidFill>
                <a:schemeClr val="accent3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Bent-Up Arrow 131">
                <a:extLst>
                  <a:ext uri="{FF2B5EF4-FFF2-40B4-BE49-F238E27FC236}">
                    <a16:creationId xmlns:a16="http://schemas.microsoft.com/office/drawing/2014/main" id="{5F0C6462-3BA9-4031-B753-9FBD0027FD5E}"/>
                  </a:ext>
                </a:extLst>
              </p:cNvPr>
              <p:cNvSpPr/>
              <p:nvPr/>
            </p:nvSpPr>
            <p:spPr>
              <a:xfrm rot="16200000" flipV="1">
                <a:off x="6009736" y="2774873"/>
                <a:ext cx="597209" cy="813415"/>
              </a:xfrm>
              <a:prstGeom prst="bentUpArrow">
                <a:avLst>
                  <a:gd name="adj1" fmla="val 36792"/>
                  <a:gd name="adj2" fmla="val 29908"/>
                  <a:gd name="adj3" fmla="val 39724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F68755-FCBD-42C4-83E2-AE16AC1812C9}"/>
                  </a:ext>
                </a:extLst>
              </p:cNvPr>
              <p:cNvSpPr txBox="1"/>
              <p:nvPr/>
            </p:nvSpPr>
            <p:spPr>
              <a:xfrm>
                <a:off x="3148427" y="5158816"/>
                <a:ext cx="3287295" cy="484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- ประเมินความเสี่ยงจากโอกาสที่จะเกิดขึ้นและผลกระทบ</a:t>
                </a:r>
                <a:endPara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  <a:p>
                <a:r>
                  <a:rPr lang="th-TH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- การจัดลำดับความเสี่ยง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B12B06-D2E5-4309-8516-07D42C60638A}"/>
                  </a:ext>
                </a:extLst>
              </p:cNvPr>
              <p:cNvSpPr txBox="1"/>
              <p:nvPr/>
            </p:nvSpPr>
            <p:spPr>
              <a:xfrm>
                <a:off x="5369031" y="4282639"/>
                <a:ext cx="3067503" cy="826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กลยุทธ์การจัดการความเสี่ยงมี 4 ประการ</a:t>
                </a:r>
              </a:p>
              <a:p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Risk Avoidance, Risk Acceptance, </a:t>
                </a:r>
              </a:p>
              <a:p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Risk Reduction </a:t>
                </a:r>
                <a:r>
                  <a:rPr lang="th-TH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และ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Risk Sharing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4AD6BAE-7458-4B26-B5F3-1D3553E886A1}"/>
                  </a:ext>
                </a:extLst>
              </p:cNvPr>
              <p:cNvSpPr txBox="1"/>
              <p:nvPr/>
            </p:nvSpPr>
            <p:spPr>
              <a:xfrm>
                <a:off x="7590016" y="3396622"/>
                <a:ext cx="3067503" cy="902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การติดตามบริหารความเสี่ยงทำได้ 2 ลักษณะ</a:t>
                </a:r>
              </a:p>
              <a:p>
                <a:r>
                  <a:rPr lang="th-TH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1. การติดตามอย่างต่อเนื่อง</a:t>
                </a:r>
                <a:br>
                  <a:rPr lang="th-TH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</a:br>
                <a:r>
                  <a:rPr lang="th-TH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2. การติดตามเป็นรายครั้ง</a:t>
                </a:r>
                <a:endPara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98B52FD-2D97-4C82-A1F6-8EE0E876D412}"/>
                  </a:ext>
                </a:extLst>
              </p:cNvPr>
              <p:cNvSpPr txBox="1"/>
              <p:nvPr/>
            </p:nvSpPr>
            <p:spPr>
              <a:xfrm>
                <a:off x="847724" y="5222234"/>
                <a:ext cx="1581830" cy="6093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การระบุประเภท</a:t>
                </a:r>
              </a:p>
              <a:p>
                <a:pPr algn="ctr"/>
                <a:r>
                  <a:rPr lang="th-TH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ความเสี่ยง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24685E-A35F-483D-8DF1-73405CDBF504}"/>
                  </a:ext>
                </a:extLst>
              </p:cNvPr>
              <p:cNvSpPr txBox="1"/>
              <p:nvPr/>
            </p:nvSpPr>
            <p:spPr>
              <a:xfrm>
                <a:off x="3005180" y="4348088"/>
                <a:ext cx="1581830" cy="6093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การวัด</a:t>
                </a:r>
              </a:p>
              <a:p>
                <a:pPr algn="ctr"/>
                <a:r>
                  <a:rPr lang="th-TH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ความเสี่ยง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D65774-2D25-4446-B04A-631405F71CE0}"/>
                  </a:ext>
                </a:extLst>
              </p:cNvPr>
              <p:cNvSpPr txBox="1"/>
              <p:nvPr/>
            </p:nvSpPr>
            <p:spPr>
              <a:xfrm>
                <a:off x="5220240" y="3512469"/>
                <a:ext cx="1581830" cy="6093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การจัดการ</a:t>
                </a:r>
              </a:p>
              <a:p>
                <a:pPr algn="ctr"/>
                <a:r>
                  <a:rPr lang="th-TH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ความเสี่ยง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D585F9-C9E2-4836-AB2D-71D50DB59C49}"/>
                  </a:ext>
                </a:extLst>
              </p:cNvPr>
              <p:cNvSpPr txBox="1"/>
              <p:nvPr/>
            </p:nvSpPr>
            <p:spPr>
              <a:xfrm>
                <a:off x="7398946" y="2676934"/>
                <a:ext cx="1581830" cy="6093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การติดตามและ</a:t>
                </a:r>
              </a:p>
              <a:p>
                <a:pPr algn="ctr"/>
                <a:r>
                  <a:rPr lang="th-TH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ควบคุมความเสี่ยง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5" name="Graphic 46">
                <a:extLst>
                  <a:ext uri="{FF2B5EF4-FFF2-40B4-BE49-F238E27FC236}">
                    <a16:creationId xmlns:a16="http://schemas.microsoft.com/office/drawing/2014/main" id="{7079D4A1-B45F-4140-BF90-DC0D9F88AD59}"/>
                  </a:ext>
                </a:extLst>
              </p:cNvPr>
              <p:cNvSpPr/>
              <p:nvPr/>
            </p:nvSpPr>
            <p:spPr>
              <a:xfrm rot="20395817">
                <a:off x="2629936" y="1591477"/>
                <a:ext cx="2012720" cy="2287744"/>
              </a:xfrm>
              <a:custGeom>
                <a:avLst/>
                <a:gdLst>
                  <a:gd name="connsiteX0" fmla="*/ 104368 w 5961980"/>
                  <a:gd name="connsiteY0" fmla="*/ 2552216 h 6858000"/>
                  <a:gd name="connsiteX1" fmla="*/ 255313 w 5961980"/>
                  <a:gd name="connsiteY1" fmla="*/ 2883054 h 6858000"/>
                  <a:gd name="connsiteX2" fmla="*/ 775694 w 5961980"/>
                  <a:gd name="connsiteY2" fmla="*/ 4027203 h 6858000"/>
                  <a:gd name="connsiteX3" fmla="*/ 956965 w 5961980"/>
                  <a:gd name="connsiteY3" fmla="*/ 4084410 h 6858000"/>
                  <a:gd name="connsiteX4" fmla="*/ 1439438 w 5961980"/>
                  <a:gd name="connsiteY4" fmla="*/ 3781831 h 6858000"/>
                  <a:gd name="connsiteX5" fmla="*/ 2087329 w 5961980"/>
                  <a:gd name="connsiteY5" fmla="*/ 3384136 h 6858000"/>
                  <a:gd name="connsiteX6" fmla="*/ 2136955 w 5961980"/>
                  <a:gd name="connsiteY6" fmla="*/ 3218717 h 6858000"/>
                  <a:gd name="connsiteX7" fmla="*/ 2034947 w 5961980"/>
                  <a:gd name="connsiteY7" fmla="*/ 2971967 h 6858000"/>
                  <a:gd name="connsiteX8" fmla="*/ 1844025 w 5961980"/>
                  <a:gd name="connsiteY8" fmla="*/ 2617005 h 6858000"/>
                  <a:gd name="connsiteX9" fmla="*/ 2038393 w 5961980"/>
                  <a:gd name="connsiteY9" fmla="*/ 2572204 h 6858000"/>
                  <a:gd name="connsiteX10" fmla="*/ 2122481 w 5961980"/>
                  <a:gd name="connsiteY10" fmla="*/ 2191740 h 6858000"/>
                  <a:gd name="connsiteX11" fmla="*/ 2136955 w 5961980"/>
                  <a:gd name="connsiteY11" fmla="*/ 2158656 h 6858000"/>
                  <a:gd name="connsiteX12" fmla="*/ 2451941 w 5961980"/>
                  <a:gd name="connsiteY12" fmla="*/ 1705132 h 6858000"/>
                  <a:gd name="connsiteX13" fmla="*/ 2638037 w 5961980"/>
                  <a:gd name="connsiteY13" fmla="*/ 1526617 h 6858000"/>
                  <a:gd name="connsiteX14" fmla="*/ 3055031 w 5961980"/>
                  <a:gd name="connsiteY14" fmla="*/ 1408756 h 6858000"/>
                  <a:gd name="connsiteX15" fmla="*/ 3072262 w 5961980"/>
                  <a:gd name="connsiteY15" fmla="*/ 1435637 h 6858000"/>
                  <a:gd name="connsiteX16" fmla="*/ 3000581 w 5961980"/>
                  <a:gd name="connsiteY16" fmla="*/ 1607259 h 6858000"/>
                  <a:gd name="connsiteX17" fmla="*/ 2736599 w 5961980"/>
                  <a:gd name="connsiteY17" fmla="*/ 1895364 h 6858000"/>
                  <a:gd name="connsiteX18" fmla="*/ 2685595 w 5961980"/>
                  <a:gd name="connsiteY18" fmla="*/ 1956018 h 6858000"/>
                  <a:gd name="connsiteX19" fmla="*/ 2171417 w 5961980"/>
                  <a:gd name="connsiteY19" fmla="*/ 2837564 h 6858000"/>
                  <a:gd name="connsiteX20" fmla="*/ 2163147 w 5961980"/>
                  <a:gd name="connsiteY20" fmla="*/ 2894771 h 6858000"/>
                  <a:gd name="connsiteX21" fmla="*/ 2234828 w 5961980"/>
                  <a:gd name="connsiteY21" fmla="*/ 3050541 h 6858000"/>
                  <a:gd name="connsiteX22" fmla="*/ 2400247 w 5961980"/>
                  <a:gd name="connsiteY22" fmla="*/ 3365526 h 6858000"/>
                  <a:gd name="connsiteX23" fmla="*/ 2658025 w 5961980"/>
                  <a:gd name="connsiteY23" fmla="*/ 3505443 h 6858000"/>
                  <a:gd name="connsiteX24" fmla="*/ 2691109 w 5961980"/>
                  <a:gd name="connsiteY24" fmla="*/ 3768046 h 6858000"/>
                  <a:gd name="connsiteX25" fmla="*/ 2600129 w 5961980"/>
                  <a:gd name="connsiteY25" fmla="*/ 4579978 h 6858000"/>
                  <a:gd name="connsiteX26" fmla="*/ 2482267 w 5961980"/>
                  <a:gd name="connsiteY26" fmla="*/ 4634429 h 6858000"/>
                  <a:gd name="connsiteX27" fmla="*/ 2179688 w 5961980"/>
                  <a:gd name="connsiteY27" fmla="*/ 4865326 h 6858000"/>
                  <a:gd name="connsiteX28" fmla="*/ 1788197 w 5961980"/>
                  <a:gd name="connsiteY28" fmla="*/ 5180312 h 6858000"/>
                  <a:gd name="connsiteX29" fmla="*/ 1668957 w 5961980"/>
                  <a:gd name="connsiteY29" fmla="*/ 5269225 h 6858000"/>
                  <a:gd name="connsiteX30" fmla="*/ 1225082 w 5961980"/>
                  <a:gd name="connsiteY30" fmla="*/ 5487026 h 6858000"/>
                  <a:gd name="connsiteX31" fmla="*/ 950073 w 5961980"/>
                  <a:gd name="connsiteY31" fmla="*/ 5563533 h 6858000"/>
                  <a:gd name="connsiteX32" fmla="*/ 735028 w 5961980"/>
                  <a:gd name="connsiteY32" fmla="*/ 5601441 h 6858000"/>
                  <a:gd name="connsiteX33" fmla="*/ 697120 w 5961980"/>
                  <a:gd name="connsiteY33" fmla="*/ 5637971 h 6858000"/>
                  <a:gd name="connsiteX34" fmla="*/ 722622 w 5961980"/>
                  <a:gd name="connsiteY34" fmla="*/ 6007407 h 6858000"/>
                  <a:gd name="connsiteX35" fmla="*/ 760530 w 5961980"/>
                  <a:gd name="connsiteY35" fmla="*/ 6177651 h 6858000"/>
                  <a:gd name="connsiteX36" fmla="*/ 1001077 w 5961980"/>
                  <a:gd name="connsiteY36" fmla="*/ 6801419 h 6858000"/>
                  <a:gd name="connsiteX37" fmla="*/ 1114114 w 5961980"/>
                  <a:gd name="connsiteY37" fmla="*/ 6858626 h 6858000"/>
                  <a:gd name="connsiteX38" fmla="*/ 1206473 w 5961980"/>
                  <a:gd name="connsiteY38" fmla="*/ 6733183 h 6858000"/>
                  <a:gd name="connsiteX39" fmla="*/ 1205094 w 5961980"/>
                  <a:gd name="connsiteY39" fmla="*/ 6647028 h 6858000"/>
                  <a:gd name="connsiteX40" fmla="*/ 1217501 w 5961980"/>
                  <a:gd name="connsiteY40" fmla="*/ 6236237 h 6858000"/>
                  <a:gd name="connsiteX41" fmla="*/ 1292628 w 5961980"/>
                  <a:gd name="connsiteY41" fmla="*/ 6021192 h 6858000"/>
                  <a:gd name="connsiteX42" fmla="*/ 1644144 w 5961980"/>
                  <a:gd name="connsiteY42" fmla="*/ 6234169 h 6858000"/>
                  <a:gd name="connsiteX43" fmla="*/ 1704798 w 5961980"/>
                  <a:gd name="connsiteY43" fmla="*/ 6085981 h 6858000"/>
                  <a:gd name="connsiteX44" fmla="*/ 1854364 w 5961980"/>
                  <a:gd name="connsiteY44" fmla="*/ 5802701 h 6858000"/>
                  <a:gd name="connsiteX45" fmla="*/ 2161768 w 5961980"/>
                  <a:gd name="connsiteY45" fmla="*/ 5616605 h 6858000"/>
                  <a:gd name="connsiteX46" fmla="*/ 2683527 w 5961980"/>
                  <a:gd name="connsiteY46" fmla="*/ 5433265 h 6858000"/>
                  <a:gd name="connsiteX47" fmla="*/ 3032286 w 5961980"/>
                  <a:gd name="connsiteY47" fmla="*/ 5191340 h 6858000"/>
                  <a:gd name="connsiteX48" fmla="*/ 3356921 w 5961980"/>
                  <a:gd name="connsiteY48" fmla="*/ 4594452 h 6858000"/>
                  <a:gd name="connsiteX49" fmla="*/ 3667082 w 5961980"/>
                  <a:gd name="connsiteY49" fmla="*/ 4026514 h 6858000"/>
                  <a:gd name="connsiteX50" fmla="*/ 3770469 w 5961980"/>
                  <a:gd name="connsiteY50" fmla="*/ 4004458 h 6858000"/>
                  <a:gd name="connsiteX51" fmla="*/ 4011016 w 5961980"/>
                  <a:gd name="connsiteY51" fmla="*/ 4098195 h 6858000"/>
                  <a:gd name="connsiteX52" fmla="*/ 4375627 w 5961980"/>
                  <a:gd name="connsiteY52" fmla="*/ 4195379 h 6858000"/>
                  <a:gd name="connsiteX53" fmla="*/ 4574819 w 5961980"/>
                  <a:gd name="connsiteY53" fmla="*/ 4418006 h 6858000"/>
                  <a:gd name="connsiteX54" fmla="*/ 4605146 w 5961980"/>
                  <a:gd name="connsiteY54" fmla="*/ 4470388 h 6858000"/>
                  <a:gd name="connsiteX55" fmla="*/ 4640298 w 5961980"/>
                  <a:gd name="connsiteY55" fmla="*/ 4528974 h 6858000"/>
                  <a:gd name="connsiteX56" fmla="*/ 4700951 w 5961980"/>
                  <a:gd name="connsiteY56" fmla="*/ 4766075 h 6858000"/>
                  <a:gd name="connsiteX57" fmla="*/ 4711290 w 5961980"/>
                  <a:gd name="connsiteY57" fmla="*/ 4903235 h 6858000"/>
                  <a:gd name="connsiteX58" fmla="*/ 4705087 w 5961980"/>
                  <a:gd name="connsiteY58" fmla="*/ 4996972 h 6858000"/>
                  <a:gd name="connsiteX59" fmla="*/ 4776079 w 5961980"/>
                  <a:gd name="connsiteY59" fmla="*/ 5296105 h 6858000"/>
                  <a:gd name="connsiteX60" fmla="*/ 4862924 w 5961980"/>
                  <a:gd name="connsiteY60" fmla="*/ 5763414 h 6858000"/>
                  <a:gd name="connsiteX61" fmla="*/ 4932538 w 5961980"/>
                  <a:gd name="connsiteY61" fmla="*/ 5762036 h 6858000"/>
                  <a:gd name="connsiteX62" fmla="*/ 4912550 w 5961980"/>
                  <a:gd name="connsiteY62" fmla="*/ 6119065 h 6858000"/>
                  <a:gd name="connsiteX63" fmla="*/ 4938052 w 5961980"/>
                  <a:gd name="connsiteY63" fmla="*/ 6387182 h 6858000"/>
                  <a:gd name="connsiteX64" fmla="*/ 5117256 w 5961980"/>
                  <a:gd name="connsiteY64" fmla="*/ 6368572 h 6858000"/>
                  <a:gd name="connsiteX65" fmla="*/ 5117256 w 5961980"/>
                  <a:gd name="connsiteY65" fmla="*/ 6294134 h 6858000"/>
                  <a:gd name="connsiteX66" fmla="*/ 5196519 w 5961980"/>
                  <a:gd name="connsiteY66" fmla="*/ 6356166 h 6858000"/>
                  <a:gd name="connsiteX67" fmla="*/ 5927120 w 5961980"/>
                  <a:gd name="connsiteY67" fmla="*/ 6380290 h 6858000"/>
                  <a:gd name="connsiteX68" fmla="*/ 5947798 w 5961980"/>
                  <a:gd name="connsiteY68" fmla="*/ 6221763 h 6858000"/>
                  <a:gd name="connsiteX69" fmla="*/ 5865088 w 5961980"/>
                  <a:gd name="connsiteY69" fmla="*/ 6142500 h 6858000"/>
                  <a:gd name="connsiteX70" fmla="*/ 5526668 w 5961980"/>
                  <a:gd name="connsiteY70" fmla="*/ 6039802 h 6858000"/>
                  <a:gd name="connsiteX71" fmla="*/ 5442580 w 5961980"/>
                  <a:gd name="connsiteY71" fmla="*/ 5971566 h 6858000"/>
                  <a:gd name="connsiteX72" fmla="*/ 5267512 w 5961980"/>
                  <a:gd name="connsiteY72" fmla="*/ 5766171 h 6858000"/>
                  <a:gd name="connsiteX73" fmla="*/ 5269579 w 5961980"/>
                  <a:gd name="connsiteY73" fmla="*/ 5570425 h 6858000"/>
                  <a:gd name="connsiteX74" fmla="*/ 5175842 w 5961980"/>
                  <a:gd name="connsiteY74" fmla="*/ 4633050 h 6858000"/>
                  <a:gd name="connsiteX75" fmla="*/ 5210993 w 5961980"/>
                  <a:gd name="connsiteY75" fmla="*/ 4263614 h 6858000"/>
                  <a:gd name="connsiteX76" fmla="*/ 5159989 w 5961980"/>
                  <a:gd name="connsiteY76" fmla="*/ 4025135 h 6858000"/>
                  <a:gd name="connsiteX77" fmla="*/ 4742995 w 5961980"/>
                  <a:gd name="connsiteY77" fmla="*/ 3665348 h 6858000"/>
                  <a:gd name="connsiteX78" fmla="*/ 4226061 w 5961980"/>
                  <a:gd name="connsiteY78" fmla="*/ 3253179 h 6858000"/>
                  <a:gd name="connsiteX79" fmla="*/ 4222615 w 5961980"/>
                  <a:gd name="connsiteY79" fmla="*/ 3187701 h 6858000"/>
                  <a:gd name="connsiteX80" fmla="*/ 4273619 w 5961980"/>
                  <a:gd name="connsiteY80" fmla="*/ 3034688 h 6858000"/>
                  <a:gd name="connsiteX81" fmla="*/ 4330826 w 5961980"/>
                  <a:gd name="connsiteY81" fmla="*/ 2977481 h 6858000"/>
                  <a:gd name="connsiteX82" fmla="*/ 4521747 w 5961980"/>
                  <a:gd name="connsiteY82" fmla="*/ 2982305 h 6858000"/>
                  <a:gd name="connsiteX83" fmla="*/ 5043507 w 5961980"/>
                  <a:gd name="connsiteY83" fmla="*/ 3069840 h 6858000"/>
                  <a:gd name="connsiteX84" fmla="*/ 5336436 w 5961980"/>
                  <a:gd name="connsiteY84" fmla="*/ 2810683 h 6858000"/>
                  <a:gd name="connsiteX85" fmla="*/ 5412942 w 5961980"/>
                  <a:gd name="connsiteY85" fmla="*/ 2791384 h 6858000"/>
                  <a:gd name="connsiteX86" fmla="*/ 5736199 w 5961980"/>
                  <a:gd name="connsiteY86" fmla="*/ 2665941 h 6858000"/>
                  <a:gd name="connsiteX87" fmla="*/ 5793406 w 5961980"/>
                  <a:gd name="connsiteY87" fmla="*/ 2605288 h 6858000"/>
                  <a:gd name="connsiteX88" fmla="*/ 5777554 w 5961980"/>
                  <a:gd name="connsiteY88" fmla="*/ 2584610 h 6858000"/>
                  <a:gd name="connsiteX89" fmla="*/ 5562509 w 5961980"/>
                  <a:gd name="connsiteY89" fmla="*/ 2629411 h 6858000"/>
                  <a:gd name="connsiteX90" fmla="*/ 5625920 w 5961980"/>
                  <a:gd name="connsiteY90" fmla="*/ 2588057 h 6858000"/>
                  <a:gd name="connsiteX91" fmla="*/ 5810638 w 5961980"/>
                  <a:gd name="connsiteY91" fmla="*/ 2500522 h 6858000"/>
                  <a:gd name="connsiteX92" fmla="*/ 5845789 w 5961980"/>
                  <a:gd name="connsiteY92" fmla="*/ 2433665 h 6858000"/>
                  <a:gd name="connsiteX93" fmla="*/ 5778932 w 5961980"/>
                  <a:gd name="connsiteY93" fmla="*/ 2433665 h 6858000"/>
                  <a:gd name="connsiteX94" fmla="*/ 5680370 w 5961980"/>
                  <a:gd name="connsiteY94" fmla="*/ 2478466 h 6858000"/>
                  <a:gd name="connsiteX95" fmla="*/ 5672099 w 5961980"/>
                  <a:gd name="connsiteY95" fmla="*/ 2462614 h 6858000"/>
                  <a:gd name="connsiteX96" fmla="*/ 5850614 w 5961980"/>
                  <a:gd name="connsiteY96" fmla="*/ 2325454 h 6858000"/>
                  <a:gd name="connsiteX97" fmla="*/ 5831315 w 5961980"/>
                  <a:gd name="connsiteY97" fmla="*/ 2293748 h 6858000"/>
                  <a:gd name="connsiteX98" fmla="*/ 5546656 w 5961980"/>
                  <a:gd name="connsiteY98" fmla="*/ 2419191 h 6858000"/>
                  <a:gd name="connsiteX99" fmla="*/ 5707251 w 5961980"/>
                  <a:gd name="connsiteY99" fmla="*/ 2273071 h 6858000"/>
                  <a:gd name="connsiteX100" fmla="*/ 5738956 w 5961980"/>
                  <a:gd name="connsiteY100" fmla="*/ 2202768 h 6858000"/>
                  <a:gd name="connsiteX101" fmla="*/ 5656247 w 5961980"/>
                  <a:gd name="connsiteY101" fmla="*/ 2208971 h 6858000"/>
                  <a:gd name="connsiteX102" fmla="*/ 5484624 w 5961980"/>
                  <a:gd name="connsiteY102" fmla="*/ 2348888 h 6858000"/>
                  <a:gd name="connsiteX103" fmla="*/ 5333679 w 5961980"/>
                  <a:gd name="connsiteY103" fmla="*/ 2398514 h 6858000"/>
                  <a:gd name="connsiteX104" fmla="*/ 5303353 w 5961980"/>
                  <a:gd name="connsiteY104" fmla="*/ 2164859 h 6858000"/>
                  <a:gd name="connsiteX105" fmla="*/ 5153786 w 5961980"/>
                  <a:gd name="connsiteY105" fmla="*/ 2524646 h 6858000"/>
                  <a:gd name="connsiteX106" fmla="*/ 5072455 w 5961980"/>
                  <a:gd name="connsiteY106" fmla="*/ 2579096 h 6858000"/>
                  <a:gd name="connsiteX107" fmla="*/ 4809852 w 5961980"/>
                  <a:gd name="connsiteY107" fmla="*/ 2582543 h 6858000"/>
                  <a:gd name="connsiteX108" fmla="*/ 4718872 w 5961980"/>
                  <a:gd name="connsiteY108" fmla="*/ 2581164 h 6858000"/>
                  <a:gd name="connsiteX109" fmla="*/ 4554831 w 5961980"/>
                  <a:gd name="connsiteY109" fmla="*/ 2576339 h 6858000"/>
                  <a:gd name="connsiteX110" fmla="*/ 4438349 w 5961980"/>
                  <a:gd name="connsiteY110" fmla="*/ 2482602 h 6858000"/>
                  <a:gd name="connsiteX111" fmla="*/ 4459026 w 5961980"/>
                  <a:gd name="connsiteY111" fmla="*/ 2087664 h 6858000"/>
                  <a:gd name="connsiteX112" fmla="*/ 4462472 w 5961980"/>
                  <a:gd name="connsiteY112" fmla="*/ 1867794 h 6858000"/>
                  <a:gd name="connsiteX113" fmla="*/ 4349436 w 5961980"/>
                  <a:gd name="connsiteY113" fmla="*/ 1296409 h 6858000"/>
                  <a:gd name="connsiteX114" fmla="*/ 4452823 w 5961980"/>
                  <a:gd name="connsiteY114" fmla="*/ 1175791 h 6858000"/>
                  <a:gd name="connsiteX115" fmla="*/ 4653393 w 5961980"/>
                  <a:gd name="connsiteY115" fmla="*/ 1037252 h 6858000"/>
                  <a:gd name="connsiteX116" fmla="*/ 4818813 w 5961980"/>
                  <a:gd name="connsiteY116" fmla="*/ 900093 h 6858000"/>
                  <a:gd name="connsiteX117" fmla="*/ 4823637 w 5961980"/>
                  <a:gd name="connsiteY117" fmla="*/ 862184 h 6858000"/>
                  <a:gd name="connsiteX118" fmla="*/ 4827083 w 5961980"/>
                  <a:gd name="connsiteY118" fmla="*/ 553402 h 6858000"/>
                  <a:gd name="connsiteX119" fmla="*/ 4842936 w 5961980"/>
                  <a:gd name="connsiteY119" fmla="*/ 405214 h 6858000"/>
                  <a:gd name="connsiteX120" fmla="*/ 4763673 w 5961980"/>
                  <a:gd name="connsiteY120" fmla="*/ 143989 h 6858000"/>
                  <a:gd name="connsiteX121" fmla="*/ 4494867 w 5961980"/>
                  <a:gd name="connsiteY121" fmla="*/ 15100 h 6858000"/>
                  <a:gd name="connsiteX122" fmla="*/ 4197112 w 5961980"/>
                  <a:gd name="connsiteY122" fmla="*/ 73686 h 6858000"/>
                  <a:gd name="connsiteX123" fmla="*/ 4009637 w 5961980"/>
                  <a:gd name="connsiteY123" fmla="*/ 367994 h 6858000"/>
                  <a:gd name="connsiteX124" fmla="*/ 3992406 w 5961980"/>
                  <a:gd name="connsiteY124" fmla="*/ 724335 h 6858000"/>
                  <a:gd name="connsiteX125" fmla="*/ 3947605 w 5961980"/>
                  <a:gd name="connsiteY125" fmla="*/ 760865 h 6858000"/>
                  <a:gd name="connsiteX126" fmla="*/ 3396897 w 5961980"/>
                  <a:gd name="connsiteY126" fmla="*/ 705036 h 6858000"/>
                  <a:gd name="connsiteX127" fmla="*/ 3078465 w 5961980"/>
                  <a:gd name="connsiteY127" fmla="*/ 800841 h 6858000"/>
                  <a:gd name="connsiteX128" fmla="*/ 2664918 w 5961980"/>
                  <a:gd name="connsiteY128" fmla="*/ 810491 h 6858000"/>
                  <a:gd name="connsiteX129" fmla="*/ 2494674 w 5961980"/>
                  <a:gd name="connsiteY129" fmla="*/ 872523 h 6858000"/>
                  <a:gd name="connsiteX130" fmla="*/ 2092154 w 5961980"/>
                  <a:gd name="connsiteY130" fmla="*/ 1350170 h 6858000"/>
                  <a:gd name="connsiteX131" fmla="*/ 1743395 w 5961980"/>
                  <a:gd name="connsiteY131" fmla="*/ 1800248 h 6858000"/>
                  <a:gd name="connsiteX132" fmla="*/ 1744774 w 5961980"/>
                  <a:gd name="connsiteY132" fmla="*/ 1865726 h 6858000"/>
                  <a:gd name="connsiteX133" fmla="*/ 1800603 w 5961980"/>
                  <a:gd name="connsiteY133" fmla="*/ 1921555 h 6858000"/>
                  <a:gd name="connsiteX134" fmla="*/ 1805428 w 5961980"/>
                  <a:gd name="connsiteY134" fmla="*/ 2005644 h 6858000"/>
                  <a:gd name="connsiteX135" fmla="*/ 1636562 w 5961980"/>
                  <a:gd name="connsiteY135" fmla="*/ 2145561 h 6858000"/>
                  <a:gd name="connsiteX136" fmla="*/ 1423585 w 5961980"/>
                  <a:gd name="connsiteY136" fmla="*/ 1706511 h 6858000"/>
                  <a:gd name="connsiteX137" fmla="*/ 1243692 w 5961980"/>
                  <a:gd name="connsiteY137" fmla="*/ 1507318 h 6858000"/>
                  <a:gd name="connsiteX138" fmla="*/ 1138926 w 5961980"/>
                  <a:gd name="connsiteY138" fmla="*/ 1577622 h 6858000"/>
                  <a:gd name="connsiteX139" fmla="*/ 18901 w 5961980"/>
                  <a:gd name="connsiteY139" fmla="*/ 2269625 h 6858000"/>
                  <a:gd name="connsiteX140" fmla="*/ 3049 w 5961980"/>
                  <a:gd name="connsiteY140" fmla="*/ 2335103 h 6858000"/>
                  <a:gd name="connsiteX141" fmla="*/ 104368 w 5961980"/>
                  <a:gd name="connsiteY141" fmla="*/ 2552216 h 6858000"/>
                  <a:gd name="connsiteX142" fmla="*/ 104368 w 5961980"/>
                  <a:gd name="connsiteY142" fmla="*/ 2552216 h 6858000"/>
                  <a:gd name="connsiteX143" fmla="*/ 1692391 w 5961980"/>
                  <a:gd name="connsiteY143" fmla="*/ 2187605 h 6858000"/>
                  <a:gd name="connsiteX144" fmla="*/ 1711690 w 5961980"/>
                  <a:gd name="connsiteY144" fmla="*/ 2198633 h 6858000"/>
                  <a:gd name="connsiteX145" fmla="*/ 1867460 w 5961980"/>
                  <a:gd name="connsiteY145" fmla="*/ 2526714 h 6858000"/>
                  <a:gd name="connsiteX146" fmla="*/ 1822659 w 5961980"/>
                  <a:gd name="connsiteY146" fmla="*/ 2557041 h 6858000"/>
                  <a:gd name="connsiteX147" fmla="*/ 1681363 w 5961980"/>
                  <a:gd name="connsiteY147" fmla="*/ 2256529 h 6858000"/>
                  <a:gd name="connsiteX148" fmla="*/ 1692391 w 5961980"/>
                  <a:gd name="connsiteY148" fmla="*/ 2187605 h 6858000"/>
                  <a:gd name="connsiteX149" fmla="*/ 1692391 w 5961980"/>
                  <a:gd name="connsiteY149" fmla="*/ 2187605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5961980" h="6858000">
                    <a:moveTo>
                      <a:pt x="104368" y="2552216"/>
                    </a:moveTo>
                    <a:cubicBezTo>
                      <a:pt x="155372" y="2661806"/>
                      <a:pt x="204309" y="2773464"/>
                      <a:pt x="255313" y="2883054"/>
                    </a:cubicBezTo>
                    <a:cubicBezTo>
                      <a:pt x="429003" y="3264896"/>
                      <a:pt x="602004" y="3645360"/>
                      <a:pt x="775694" y="4027203"/>
                    </a:cubicBezTo>
                    <a:cubicBezTo>
                      <a:pt x="801196" y="4083032"/>
                      <a:pt x="903204" y="4119562"/>
                      <a:pt x="956965" y="4084410"/>
                    </a:cubicBezTo>
                    <a:cubicBezTo>
                      <a:pt x="1117560" y="3984469"/>
                      <a:pt x="1278154" y="3882461"/>
                      <a:pt x="1439438" y="3781831"/>
                    </a:cubicBezTo>
                    <a:cubicBezTo>
                      <a:pt x="1654483" y="3648117"/>
                      <a:pt x="1868838" y="3514404"/>
                      <a:pt x="2087329" y="3384136"/>
                    </a:cubicBezTo>
                    <a:cubicBezTo>
                      <a:pt x="2189338" y="3323482"/>
                      <a:pt x="2189338" y="3328307"/>
                      <a:pt x="2136955" y="3218717"/>
                    </a:cubicBezTo>
                    <a:cubicBezTo>
                      <a:pt x="2099046" y="3139454"/>
                      <a:pt x="2073544" y="3051919"/>
                      <a:pt x="2034947" y="2971967"/>
                    </a:cubicBezTo>
                    <a:cubicBezTo>
                      <a:pt x="1977739" y="2855484"/>
                      <a:pt x="1912261" y="2744515"/>
                      <a:pt x="1844025" y="2617005"/>
                    </a:cubicBezTo>
                    <a:cubicBezTo>
                      <a:pt x="1917085" y="2599774"/>
                      <a:pt x="1971536" y="2588057"/>
                      <a:pt x="2038393" y="2572204"/>
                    </a:cubicBezTo>
                    <a:cubicBezTo>
                      <a:pt x="2079748" y="2465371"/>
                      <a:pt x="2159011" y="2343374"/>
                      <a:pt x="2122481" y="2191740"/>
                    </a:cubicBezTo>
                    <a:cubicBezTo>
                      <a:pt x="2121102" y="2182090"/>
                      <a:pt x="2130752" y="2167616"/>
                      <a:pt x="2136955" y="2158656"/>
                    </a:cubicBezTo>
                    <a:cubicBezTo>
                      <a:pt x="2241721" y="2007711"/>
                      <a:pt x="2342351" y="1853320"/>
                      <a:pt x="2451941" y="1705132"/>
                    </a:cubicBezTo>
                    <a:cubicBezTo>
                      <a:pt x="2502945" y="1636897"/>
                      <a:pt x="2563599" y="1559012"/>
                      <a:pt x="2638037" y="1526617"/>
                    </a:cubicBezTo>
                    <a:cubicBezTo>
                      <a:pt x="2770372" y="1470788"/>
                      <a:pt x="2915114" y="1447354"/>
                      <a:pt x="3055031" y="1408756"/>
                    </a:cubicBezTo>
                    <a:cubicBezTo>
                      <a:pt x="3061234" y="1418406"/>
                      <a:pt x="3066059" y="1425987"/>
                      <a:pt x="3072262" y="1435637"/>
                    </a:cubicBezTo>
                    <a:cubicBezTo>
                      <a:pt x="3050206" y="1492844"/>
                      <a:pt x="3037111" y="1559701"/>
                      <a:pt x="3000581" y="1607259"/>
                    </a:cubicBezTo>
                    <a:cubicBezTo>
                      <a:pt x="2921317" y="1710646"/>
                      <a:pt x="2860664" y="1833332"/>
                      <a:pt x="2736599" y="1895364"/>
                    </a:cubicBezTo>
                    <a:cubicBezTo>
                      <a:pt x="2714544" y="1906392"/>
                      <a:pt x="2700069" y="1933273"/>
                      <a:pt x="2685595" y="1956018"/>
                    </a:cubicBezTo>
                    <a:cubicBezTo>
                      <a:pt x="2513973" y="2250326"/>
                      <a:pt x="2341661" y="2543256"/>
                      <a:pt x="2171417" y="2837564"/>
                    </a:cubicBezTo>
                    <a:cubicBezTo>
                      <a:pt x="2161768" y="2853416"/>
                      <a:pt x="2155565" y="2888568"/>
                      <a:pt x="2163147" y="2894771"/>
                    </a:cubicBezTo>
                    <a:cubicBezTo>
                      <a:pt x="2214151" y="2937504"/>
                      <a:pt x="2209326" y="3001604"/>
                      <a:pt x="2234828" y="3050541"/>
                    </a:cubicBezTo>
                    <a:cubicBezTo>
                      <a:pt x="2290657" y="3155306"/>
                      <a:pt x="2317538" y="3271789"/>
                      <a:pt x="2400247" y="3365526"/>
                    </a:cubicBezTo>
                    <a:cubicBezTo>
                      <a:pt x="2473307" y="3446857"/>
                      <a:pt x="2540164" y="3513714"/>
                      <a:pt x="2658025" y="3505443"/>
                    </a:cubicBezTo>
                    <a:cubicBezTo>
                      <a:pt x="2673878" y="3594356"/>
                      <a:pt x="2707651" y="3670862"/>
                      <a:pt x="2691109" y="3768046"/>
                    </a:cubicBezTo>
                    <a:cubicBezTo>
                      <a:pt x="2648376" y="4036852"/>
                      <a:pt x="2629077" y="4309105"/>
                      <a:pt x="2600129" y="4579978"/>
                    </a:cubicBezTo>
                    <a:cubicBezTo>
                      <a:pt x="2546367" y="4594452"/>
                      <a:pt x="2498120" y="4605481"/>
                      <a:pt x="2482267" y="4634429"/>
                    </a:cubicBezTo>
                    <a:cubicBezTo>
                      <a:pt x="2411964" y="4753669"/>
                      <a:pt x="2287900" y="4810876"/>
                      <a:pt x="2179688" y="4865326"/>
                    </a:cubicBezTo>
                    <a:cubicBezTo>
                      <a:pt x="2021851" y="4944589"/>
                      <a:pt x="1904679" y="5056247"/>
                      <a:pt x="1788197" y="5180312"/>
                    </a:cubicBezTo>
                    <a:cubicBezTo>
                      <a:pt x="1755113" y="5216842"/>
                      <a:pt x="1711690" y="5247169"/>
                      <a:pt x="1668957" y="5269225"/>
                    </a:cubicBezTo>
                    <a:cubicBezTo>
                      <a:pt x="1522837" y="5344352"/>
                      <a:pt x="1371202" y="5412588"/>
                      <a:pt x="1225082" y="5487026"/>
                    </a:cubicBezTo>
                    <a:cubicBezTo>
                      <a:pt x="1137548" y="5529760"/>
                      <a:pt x="1059663" y="5580764"/>
                      <a:pt x="950073" y="5563533"/>
                    </a:cubicBezTo>
                    <a:cubicBezTo>
                      <a:pt x="881838" y="5552505"/>
                      <a:pt x="806710" y="5585588"/>
                      <a:pt x="735028" y="5601441"/>
                    </a:cubicBezTo>
                    <a:cubicBezTo>
                      <a:pt x="720554" y="5604888"/>
                      <a:pt x="706080" y="5623497"/>
                      <a:pt x="697120" y="5637971"/>
                    </a:cubicBezTo>
                    <a:cubicBezTo>
                      <a:pt x="665414" y="5688975"/>
                      <a:pt x="669550" y="5990176"/>
                      <a:pt x="722622" y="6007407"/>
                    </a:cubicBezTo>
                    <a:cubicBezTo>
                      <a:pt x="856335" y="6050830"/>
                      <a:pt x="763976" y="6125269"/>
                      <a:pt x="760530" y="6177651"/>
                    </a:cubicBezTo>
                    <a:cubicBezTo>
                      <a:pt x="744678" y="6424401"/>
                      <a:pt x="843240" y="6624972"/>
                      <a:pt x="1001077" y="6801419"/>
                    </a:cubicBezTo>
                    <a:cubicBezTo>
                      <a:pt x="1027958" y="6831746"/>
                      <a:pt x="1093436" y="6869654"/>
                      <a:pt x="1114114" y="6858626"/>
                    </a:cubicBezTo>
                    <a:cubicBezTo>
                      <a:pt x="1155468" y="6834503"/>
                      <a:pt x="1184417" y="6780742"/>
                      <a:pt x="1206473" y="6733183"/>
                    </a:cubicBezTo>
                    <a:cubicBezTo>
                      <a:pt x="1217501" y="6711128"/>
                      <a:pt x="1211297" y="6675976"/>
                      <a:pt x="1205094" y="6647028"/>
                    </a:cubicBezTo>
                    <a:cubicBezTo>
                      <a:pt x="1174767" y="6508489"/>
                      <a:pt x="1167186" y="6372019"/>
                      <a:pt x="1217501" y="6236237"/>
                    </a:cubicBezTo>
                    <a:cubicBezTo>
                      <a:pt x="1244381" y="6163177"/>
                      <a:pt x="1269883" y="6088049"/>
                      <a:pt x="1292628" y="6021192"/>
                    </a:cubicBezTo>
                    <a:cubicBezTo>
                      <a:pt x="1404286" y="6088049"/>
                      <a:pt x="1517323" y="6158352"/>
                      <a:pt x="1644144" y="6234169"/>
                    </a:cubicBezTo>
                    <a:cubicBezTo>
                      <a:pt x="1669646" y="6170759"/>
                      <a:pt x="1685499" y="6127336"/>
                      <a:pt x="1704798" y="6085981"/>
                    </a:cubicBezTo>
                    <a:cubicBezTo>
                      <a:pt x="1752356" y="5988797"/>
                      <a:pt x="1782682" y="5875761"/>
                      <a:pt x="1854364" y="5802701"/>
                    </a:cubicBezTo>
                    <a:cubicBezTo>
                      <a:pt x="1937074" y="5719991"/>
                      <a:pt x="2051488" y="5662784"/>
                      <a:pt x="2161768" y="5616605"/>
                    </a:cubicBezTo>
                    <a:cubicBezTo>
                      <a:pt x="2332012" y="5544923"/>
                      <a:pt x="2510527" y="5493919"/>
                      <a:pt x="2683527" y="5433265"/>
                    </a:cubicBezTo>
                    <a:cubicBezTo>
                      <a:pt x="2823444" y="5385707"/>
                      <a:pt x="2957158" y="5329878"/>
                      <a:pt x="3032286" y="5191340"/>
                    </a:cubicBezTo>
                    <a:cubicBezTo>
                      <a:pt x="3141876" y="4992148"/>
                      <a:pt x="3250088" y="4793645"/>
                      <a:pt x="3356921" y="4594452"/>
                    </a:cubicBezTo>
                    <a:cubicBezTo>
                      <a:pt x="3458929" y="4403531"/>
                      <a:pt x="3528543" y="4198136"/>
                      <a:pt x="3667082" y="4026514"/>
                    </a:cubicBezTo>
                    <a:cubicBezTo>
                      <a:pt x="3703612" y="3980334"/>
                      <a:pt x="3725668" y="3983780"/>
                      <a:pt x="3770469" y="4004458"/>
                    </a:cubicBezTo>
                    <a:cubicBezTo>
                      <a:pt x="3848353" y="4039609"/>
                      <a:pt x="3929685" y="4074761"/>
                      <a:pt x="4011016" y="4098195"/>
                    </a:cubicBezTo>
                    <a:cubicBezTo>
                      <a:pt x="4131634" y="4134725"/>
                      <a:pt x="4259145" y="4149199"/>
                      <a:pt x="4375627" y="4195379"/>
                    </a:cubicBezTo>
                    <a:cubicBezTo>
                      <a:pt x="4469365" y="4233288"/>
                      <a:pt x="4590672" y="4270507"/>
                      <a:pt x="4574819" y="4418006"/>
                    </a:cubicBezTo>
                    <a:cubicBezTo>
                      <a:pt x="4573441" y="4433858"/>
                      <a:pt x="4594118" y="4453157"/>
                      <a:pt x="4605146" y="4470388"/>
                    </a:cubicBezTo>
                    <a:cubicBezTo>
                      <a:pt x="4616174" y="4489687"/>
                      <a:pt x="4634094" y="4508297"/>
                      <a:pt x="4640298" y="4528974"/>
                    </a:cubicBezTo>
                    <a:cubicBezTo>
                      <a:pt x="4662354" y="4606859"/>
                      <a:pt x="4676828" y="4688190"/>
                      <a:pt x="4700951" y="4766075"/>
                    </a:cubicBezTo>
                    <a:cubicBezTo>
                      <a:pt x="4716804" y="4817079"/>
                      <a:pt x="4749198" y="4858434"/>
                      <a:pt x="4711290" y="4903235"/>
                    </a:cubicBezTo>
                    <a:cubicBezTo>
                      <a:pt x="4694059" y="4922534"/>
                      <a:pt x="4696816" y="4968713"/>
                      <a:pt x="4705087" y="4996972"/>
                    </a:cubicBezTo>
                    <a:cubicBezTo>
                      <a:pt x="4734035" y="5096913"/>
                      <a:pt x="4745752" y="5196164"/>
                      <a:pt x="4776079" y="5296105"/>
                    </a:cubicBezTo>
                    <a:cubicBezTo>
                      <a:pt x="4801581" y="5383639"/>
                      <a:pt x="4836044" y="5677259"/>
                      <a:pt x="4862924" y="5763414"/>
                    </a:cubicBezTo>
                    <a:cubicBezTo>
                      <a:pt x="4877398" y="5808215"/>
                      <a:pt x="4922889" y="5717924"/>
                      <a:pt x="4932538" y="5762036"/>
                    </a:cubicBezTo>
                    <a:cubicBezTo>
                      <a:pt x="4964243" y="5906777"/>
                      <a:pt x="4958729" y="5970877"/>
                      <a:pt x="4912550" y="6119065"/>
                    </a:cubicBezTo>
                    <a:cubicBezTo>
                      <a:pt x="4896697" y="6171448"/>
                      <a:pt x="4936673" y="6327907"/>
                      <a:pt x="4938052" y="6387182"/>
                    </a:cubicBezTo>
                    <a:lnTo>
                      <a:pt x="5117256" y="6368572"/>
                    </a:lnTo>
                    <a:cubicBezTo>
                      <a:pt x="5117256" y="6368572"/>
                      <a:pt x="5117256" y="6335489"/>
                      <a:pt x="5117256" y="6294134"/>
                    </a:cubicBezTo>
                    <a:cubicBezTo>
                      <a:pt x="5158611" y="6283795"/>
                      <a:pt x="5117256" y="6299648"/>
                      <a:pt x="5196519" y="6356166"/>
                    </a:cubicBezTo>
                    <a:cubicBezTo>
                      <a:pt x="5317827" y="6368572"/>
                      <a:pt x="5459122" y="6432672"/>
                      <a:pt x="5927120" y="6380290"/>
                    </a:cubicBezTo>
                    <a:cubicBezTo>
                      <a:pt x="5975368" y="6366505"/>
                      <a:pt x="5967786" y="6283106"/>
                      <a:pt x="5947798" y="6221763"/>
                    </a:cubicBezTo>
                    <a:cubicBezTo>
                      <a:pt x="5938148" y="6191436"/>
                      <a:pt x="5898172" y="6139053"/>
                      <a:pt x="5865088" y="6142500"/>
                    </a:cubicBezTo>
                    <a:cubicBezTo>
                      <a:pt x="5710697" y="6153527"/>
                      <a:pt x="5641083" y="6149392"/>
                      <a:pt x="5526668" y="6039802"/>
                    </a:cubicBezTo>
                    <a:cubicBezTo>
                      <a:pt x="5499788" y="6014300"/>
                      <a:pt x="5474286" y="5981216"/>
                      <a:pt x="5442580" y="5971566"/>
                    </a:cubicBezTo>
                    <a:cubicBezTo>
                      <a:pt x="5334369" y="5942618"/>
                      <a:pt x="5297839" y="5853705"/>
                      <a:pt x="5267512" y="5766171"/>
                    </a:cubicBezTo>
                    <a:cubicBezTo>
                      <a:pt x="5237185" y="5678637"/>
                      <a:pt x="5288189" y="5662784"/>
                      <a:pt x="5269579" y="5570425"/>
                    </a:cubicBezTo>
                    <a:cubicBezTo>
                      <a:pt x="5210993" y="5285766"/>
                      <a:pt x="5162746" y="4919088"/>
                      <a:pt x="5175842" y="4633050"/>
                    </a:cubicBezTo>
                    <a:cubicBezTo>
                      <a:pt x="5182045" y="4510364"/>
                      <a:pt x="5208926" y="4387679"/>
                      <a:pt x="5210993" y="4263614"/>
                    </a:cubicBezTo>
                    <a:cubicBezTo>
                      <a:pt x="5210993" y="4182283"/>
                      <a:pt x="5204790" y="4083721"/>
                      <a:pt x="5159989" y="4025135"/>
                    </a:cubicBezTo>
                    <a:cubicBezTo>
                      <a:pt x="5048331" y="3876947"/>
                      <a:pt x="4896008" y="3770803"/>
                      <a:pt x="4742995" y="3665348"/>
                    </a:cubicBezTo>
                    <a:cubicBezTo>
                      <a:pt x="4561723" y="3539906"/>
                      <a:pt x="4396304" y="3393096"/>
                      <a:pt x="4226061" y="3253179"/>
                    </a:cubicBezTo>
                    <a:cubicBezTo>
                      <a:pt x="4215033" y="3243530"/>
                      <a:pt x="4217790" y="3208378"/>
                      <a:pt x="4222615" y="3187701"/>
                    </a:cubicBezTo>
                    <a:cubicBezTo>
                      <a:pt x="4237089" y="3136697"/>
                      <a:pt x="4263969" y="3087760"/>
                      <a:pt x="4273619" y="3034688"/>
                    </a:cubicBezTo>
                    <a:cubicBezTo>
                      <a:pt x="4279822" y="2996780"/>
                      <a:pt x="4290850" y="2977481"/>
                      <a:pt x="4330826" y="2977481"/>
                    </a:cubicBezTo>
                    <a:cubicBezTo>
                      <a:pt x="4394237" y="2978859"/>
                      <a:pt x="4458336" y="2972656"/>
                      <a:pt x="4521747" y="2982305"/>
                    </a:cubicBezTo>
                    <a:cubicBezTo>
                      <a:pt x="4696816" y="3007808"/>
                      <a:pt x="4871884" y="3039513"/>
                      <a:pt x="5043507" y="3069840"/>
                    </a:cubicBezTo>
                    <a:cubicBezTo>
                      <a:pt x="5091065" y="2925098"/>
                      <a:pt x="5142069" y="2787938"/>
                      <a:pt x="5336436" y="2810683"/>
                    </a:cubicBezTo>
                    <a:cubicBezTo>
                      <a:pt x="5360560" y="2814129"/>
                      <a:pt x="5387441" y="2801034"/>
                      <a:pt x="5412942" y="2791384"/>
                    </a:cubicBezTo>
                    <a:cubicBezTo>
                      <a:pt x="5521154" y="2750030"/>
                      <a:pt x="5629366" y="2710053"/>
                      <a:pt x="5736199" y="2665941"/>
                    </a:cubicBezTo>
                    <a:cubicBezTo>
                      <a:pt x="5760323" y="2656292"/>
                      <a:pt x="5774108" y="2625965"/>
                      <a:pt x="5793406" y="2605288"/>
                    </a:cubicBezTo>
                    <a:cubicBezTo>
                      <a:pt x="5788582" y="2599084"/>
                      <a:pt x="5782379" y="2590814"/>
                      <a:pt x="5777554" y="2584610"/>
                    </a:cubicBezTo>
                    <a:cubicBezTo>
                      <a:pt x="5714143" y="2599084"/>
                      <a:pt x="5648665" y="2611491"/>
                      <a:pt x="5562509" y="2629411"/>
                    </a:cubicBezTo>
                    <a:cubicBezTo>
                      <a:pt x="5595593" y="2607356"/>
                      <a:pt x="5608689" y="2596328"/>
                      <a:pt x="5625920" y="2588057"/>
                    </a:cubicBezTo>
                    <a:cubicBezTo>
                      <a:pt x="5687952" y="2557730"/>
                      <a:pt x="5751363" y="2533606"/>
                      <a:pt x="5810638" y="2500522"/>
                    </a:cubicBezTo>
                    <a:cubicBezTo>
                      <a:pt x="5829936" y="2489494"/>
                      <a:pt x="5834761" y="2455721"/>
                      <a:pt x="5845789" y="2433665"/>
                    </a:cubicBezTo>
                    <a:cubicBezTo>
                      <a:pt x="5823733" y="2433665"/>
                      <a:pt x="5799610" y="2427462"/>
                      <a:pt x="5778932" y="2433665"/>
                    </a:cubicBezTo>
                    <a:cubicBezTo>
                      <a:pt x="5745849" y="2444693"/>
                      <a:pt x="5713454" y="2463992"/>
                      <a:pt x="5680370" y="2478466"/>
                    </a:cubicBezTo>
                    <a:cubicBezTo>
                      <a:pt x="5676924" y="2473642"/>
                      <a:pt x="5675546" y="2468817"/>
                      <a:pt x="5672099" y="2462614"/>
                    </a:cubicBezTo>
                    <a:cubicBezTo>
                      <a:pt x="5730685" y="2416434"/>
                      <a:pt x="5789960" y="2371633"/>
                      <a:pt x="5850614" y="2325454"/>
                    </a:cubicBezTo>
                    <a:cubicBezTo>
                      <a:pt x="5844411" y="2314426"/>
                      <a:pt x="5838207" y="2303398"/>
                      <a:pt x="5831315" y="2293748"/>
                    </a:cubicBezTo>
                    <a:cubicBezTo>
                      <a:pt x="5716900" y="2284099"/>
                      <a:pt x="5646597" y="2387486"/>
                      <a:pt x="5546656" y="2419191"/>
                    </a:cubicBezTo>
                    <a:cubicBezTo>
                      <a:pt x="5597661" y="2366809"/>
                      <a:pt x="5654868" y="2322008"/>
                      <a:pt x="5707251" y="2273071"/>
                    </a:cubicBezTo>
                    <a:cubicBezTo>
                      <a:pt x="5724482" y="2257219"/>
                      <a:pt x="5727928" y="2226892"/>
                      <a:pt x="5738956" y="2202768"/>
                    </a:cubicBezTo>
                    <a:cubicBezTo>
                      <a:pt x="5710008" y="2204146"/>
                      <a:pt x="5675546" y="2194497"/>
                      <a:pt x="5656247" y="2208971"/>
                    </a:cubicBezTo>
                    <a:cubicBezTo>
                      <a:pt x="5595593" y="2250326"/>
                      <a:pt x="5541832" y="2302709"/>
                      <a:pt x="5484624" y="2348888"/>
                    </a:cubicBezTo>
                    <a:cubicBezTo>
                      <a:pt x="5441891" y="2384040"/>
                      <a:pt x="5400536" y="2430219"/>
                      <a:pt x="5333679" y="2398514"/>
                    </a:cubicBezTo>
                    <a:cubicBezTo>
                      <a:pt x="5373656" y="2248947"/>
                      <a:pt x="5364006" y="2194497"/>
                      <a:pt x="5303353" y="2164859"/>
                    </a:cubicBezTo>
                    <a:cubicBezTo>
                      <a:pt x="5253727" y="2284099"/>
                      <a:pt x="5207547" y="2406785"/>
                      <a:pt x="5153786" y="2524646"/>
                    </a:cubicBezTo>
                    <a:cubicBezTo>
                      <a:pt x="5142758" y="2550148"/>
                      <a:pt x="5101403" y="2575650"/>
                      <a:pt x="5072455" y="2579096"/>
                    </a:cubicBezTo>
                    <a:cubicBezTo>
                      <a:pt x="4984921" y="2585300"/>
                      <a:pt x="4897386" y="2582543"/>
                      <a:pt x="4809852" y="2582543"/>
                    </a:cubicBezTo>
                    <a:cubicBezTo>
                      <a:pt x="4779525" y="2582543"/>
                      <a:pt x="4749198" y="2582543"/>
                      <a:pt x="4718872" y="2581164"/>
                    </a:cubicBezTo>
                    <a:cubicBezTo>
                      <a:pt x="4665110" y="2579786"/>
                      <a:pt x="4609282" y="2570136"/>
                      <a:pt x="4554831" y="2576339"/>
                    </a:cubicBezTo>
                    <a:cubicBezTo>
                      <a:pt x="4499002" y="2584610"/>
                      <a:pt x="4435591" y="2536363"/>
                      <a:pt x="4438349" y="2482602"/>
                    </a:cubicBezTo>
                    <a:cubicBezTo>
                      <a:pt x="4446620" y="2350267"/>
                      <a:pt x="4452823" y="2218621"/>
                      <a:pt x="4459026" y="2087664"/>
                    </a:cubicBezTo>
                    <a:cubicBezTo>
                      <a:pt x="4462472" y="2014604"/>
                      <a:pt x="4474878" y="1939476"/>
                      <a:pt x="4462472" y="1867794"/>
                    </a:cubicBezTo>
                    <a:cubicBezTo>
                      <a:pt x="4430767" y="1676873"/>
                      <a:pt x="4387344" y="1487330"/>
                      <a:pt x="4349436" y="1296409"/>
                    </a:cubicBezTo>
                    <a:cubicBezTo>
                      <a:pt x="4330137" y="1197847"/>
                      <a:pt x="4357707" y="1172345"/>
                      <a:pt x="4452823" y="1175791"/>
                    </a:cubicBezTo>
                    <a:cubicBezTo>
                      <a:pt x="4572062" y="1179237"/>
                      <a:pt x="4602389" y="1146843"/>
                      <a:pt x="4653393" y="1037252"/>
                    </a:cubicBezTo>
                    <a:cubicBezTo>
                      <a:pt x="4683720" y="971774"/>
                      <a:pt x="4725075" y="902160"/>
                      <a:pt x="4818813" y="900093"/>
                    </a:cubicBezTo>
                    <a:cubicBezTo>
                      <a:pt x="4820191" y="887686"/>
                      <a:pt x="4827083" y="873212"/>
                      <a:pt x="4823637" y="862184"/>
                    </a:cubicBezTo>
                    <a:cubicBezTo>
                      <a:pt x="4794689" y="758797"/>
                      <a:pt x="4806406" y="656789"/>
                      <a:pt x="4827083" y="553402"/>
                    </a:cubicBezTo>
                    <a:cubicBezTo>
                      <a:pt x="4836733" y="503776"/>
                      <a:pt x="4827083" y="451393"/>
                      <a:pt x="4842936" y="405214"/>
                    </a:cubicBezTo>
                    <a:cubicBezTo>
                      <a:pt x="4878088" y="297002"/>
                      <a:pt x="4858789" y="203265"/>
                      <a:pt x="4763673" y="143989"/>
                    </a:cubicBezTo>
                    <a:cubicBezTo>
                      <a:pt x="4679585" y="91607"/>
                      <a:pt x="4588604" y="45427"/>
                      <a:pt x="4494867" y="15100"/>
                    </a:cubicBezTo>
                    <a:cubicBezTo>
                      <a:pt x="4390101" y="-20051"/>
                      <a:pt x="4291539" y="8897"/>
                      <a:pt x="4197112" y="73686"/>
                    </a:cubicBezTo>
                    <a:cubicBezTo>
                      <a:pt x="4092347" y="146746"/>
                      <a:pt x="4050992" y="259783"/>
                      <a:pt x="4009637" y="367994"/>
                    </a:cubicBezTo>
                    <a:cubicBezTo>
                      <a:pt x="3966904" y="479652"/>
                      <a:pt x="3946226" y="598892"/>
                      <a:pt x="3992406" y="724335"/>
                    </a:cubicBezTo>
                    <a:cubicBezTo>
                      <a:pt x="3981378" y="733984"/>
                      <a:pt x="3963458" y="748458"/>
                      <a:pt x="3947605" y="760865"/>
                    </a:cubicBezTo>
                    <a:cubicBezTo>
                      <a:pt x="3778740" y="609920"/>
                      <a:pt x="3525786" y="573390"/>
                      <a:pt x="3396897" y="705036"/>
                    </a:cubicBezTo>
                    <a:cubicBezTo>
                      <a:pt x="3301092" y="803598"/>
                      <a:pt x="3181852" y="776717"/>
                      <a:pt x="3078465" y="800841"/>
                    </a:cubicBezTo>
                    <a:cubicBezTo>
                      <a:pt x="2946130" y="831168"/>
                      <a:pt x="2801389" y="802220"/>
                      <a:pt x="2664918" y="810491"/>
                    </a:cubicBezTo>
                    <a:cubicBezTo>
                      <a:pt x="2606332" y="813937"/>
                      <a:pt x="2531204" y="831168"/>
                      <a:pt x="2494674" y="872523"/>
                    </a:cubicBezTo>
                    <a:cubicBezTo>
                      <a:pt x="2353379" y="1025535"/>
                      <a:pt x="2222422" y="1187508"/>
                      <a:pt x="2092154" y="1350170"/>
                    </a:cubicBezTo>
                    <a:cubicBezTo>
                      <a:pt x="1972914" y="1498358"/>
                      <a:pt x="1858500" y="1647925"/>
                      <a:pt x="1743395" y="1800248"/>
                    </a:cubicBezTo>
                    <a:cubicBezTo>
                      <a:pt x="1732368" y="1814722"/>
                      <a:pt x="1735124" y="1847806"/>
                      <a:pt x="1744774" y="1865726"/>
                    </a:cubicBezTo>
                    <a:cubicBezTo>
                      <a:pt x="1755802" y="1887782"/>
                      <a:pt x="1777858" y="1907081"/>
                      <a:pt x="1800603" y="1921555"/>
                    </a:cubicBezTo>
                    <a:cubicBezTo>
                      <a:pt x="1841958" y="1950504"/>
                      <a:pt x="1843336" y="1976006"/>
                      <a:pt x="1805428" y="2005644"/>
                    </a:cubicBezTo>
                    <a:cubicBezTo>
                      <a:pt x="1749599" y="2051823"/>
                      <a:pt x="1693770" y="2098003"/>
                      <a:pt x="1636562" y="2145561"/>
                    </a:cubicBezTo>
                    <a:cubicBezTo>
                      <a:pt x="1563502" y="1995994"/>
                      <a:pt x="1482171" y="1856077"/>
                      <a:pt x="1423585" y="1706511"/>
                    </a:cubicBezTo>
                    <a:cubicBezTo>
                      <a:pt x="1385677" y="1612773"/>
                      <a:pt x="1326401" y="1550741"/>
                      <a:pt x="1243692" y="1507318"/>
                    </a:cubicBezTo>
                    <a:cubicBezTo>
                      <a:pt x="1208540" y="1531442"/>
                      <a:pt x="1173389" y="1554876"/>
                      <a:pt x="1138926" y="1577622"/>
                    </a:cubicBezTo>
                    <a:cubicBezTo>
                      <a:pt x="760530" y="1805073"/>
                      <a:pt x="387648" y="2035970"/>
                      <a:pt x="18901" y="2269625"/>
                    </a:cubicBezTo>
                    <a:cubicBezTo>
                      <a:pt x="4427" y="2279274"/>
                      <a:pt x="-5222" y="2317183"/>
                      <a:pt x="3049" y="2335103"/>
                    </a:cubicBezTo>
                    <a:cubicBezTo>
                      <a:pt x="31308" y="2410231"/>
                      <a:pt x="71284" y="2480534"/>
                      <a:pt x="104368" y="2552216"/>
                    </a:cubicBezTo>
                    <a:lnTo>
                      <a:pt x="104368" y="2552216"/>
                    </a:lnTo>
                    <a:close/>
                    <a:moveTo>
                      <a:pt x="1692391" y="2187605"/>
                    </a:moveTo>
                    <a:cubicBezTo>
                      <a:pt x="1698594" y="2191051"/>
                      <a:pt x="1704798" y="2193808"/>
                      <a:pt x="1711690" y="2198633"/>
                    </a:cubicBezTo>
                    <a:cubicBezTo>
                      <a:pt x="1762694" y="2305466"/>
                      <a:pt x="1813699" y="2411610"/>
                      <a:pt x="1867460" y="2526714"/>
                    </a:cubicBezTo>
                    <a:cubicBezTo>
                      <a:pt x="1868838" y="2525335"/>
                      <a:pt x="1851607" y="2537742"/>
                      <a:pt x="1822659" y="2557041"/>
                    </a:cubicBezTo>
                    <a:cubicBezTo>
                      <a:pt x="1773033" y="2453654"/>
                      <a:pt x="1725475" y="2356470"/>
                      <a:pt x="1681363" y="2256529"/>
                    </a:cubicBezTo>
                    <a:cubicBezTo>
                      <a:pt x="1673782" y="2238609"/>
                      <a:pt x="1687567" y="2210350"/>
                      <a:pt x="1692391" y="2187605"/>
                    </a:cubicBezTo>
                    <a:lnTo>
                      <a:pt x="1692391" y="2187605"/>
                    </a:lnTo>
                    <a:close/>
                  </a:path>
                </a:pathLst>
              </a:custGeom>
              <a:solidFill>
                <a:schemeClr val="accent3"/>
              </a:solidFill>
              <a:ln w="68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AB1515-8550-4288-AC8B-F462C23FDA22}"/>
                  </a:ext>
                </a:extLst>
              </p:cNvPr>
              <p:cNvSpPr/>
              <p:nvPr/>
            </p:nvSpPr>
            <p:spPr>
              <a:xfrm>
                <a:off x="205051" y="5111981"/>
                <a:ext cx="643493" cy="79199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b="1" dirty="0">
                    <a:solidFill>
                      <a:schemeClr val="bg1"/>
                    </a:solidFill>
                  </a:rPr>
                  <a:t>1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3F5E557-0F7F-4C22-B2ED-EA9E0A3B64CE}"/>
                  </a:ext>
                </a:extLst>
              </p:cNvPr>
              <p:cNvSpPr/>
              <p:nvPr/>
            </p:nvSpPr>
            <p:spPr>
              <a:xfrm>
                <a:off x="2356633" y="4271809"/>
                <a:ext cx="643493" cy="79199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b="1" dirty="0">
                    <a:solidFill>
                      <a:schemeClr val="bg1"/>
                    </a:solidFill>
                  </a:rPr>
                  <a:t>2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F70A86E-A3A0-4F57-BF87-462227905137}"/>
                  </a:ext>
                </a:extLst>
              </p:cNvPr>
              <p:cNvSpPr/>
              <p:nvPr/>
            </p:nvSpPr>
            <p:spPr>
              <a:xfrm>
                <a:off x="4543807" y="3428086"/>
                <a:ext cx="643493" cy="79199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b="1" dirty="0">
                    <a:solidFill>
                      <a:schemeClr val="bg1"/>
                    </a:solidFill>
                  </a:rPr>
                  <a:t>3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E29D910-42D3-492F-BF9D-F5A291BD2ECA}"/>
                  </a:ext>
                </a:extLst>
              </p:cNvPr>
              <p:cNvSpPr/>
              <p:nvPr/>
            </p:nvSpPr>
            <p:spPr>
              <a:xfrm>
                <a:off x="6718573" y="2586775"/>
                <a:ext cx="643493" cy="79199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b="1" dirty="0">
                    <a:solidFill>
                      <a:schemeClr val="bg1"/>
                    </a:solidFill>
                  </a:rPr>
                  <a:t>4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9105DC-FD40-4999-9E79-AD1D2E735140}"/>
                  </a:ext>
                </a:extLst>
              </p:cNvPr>
              <p:cNvSpPr txBox="1"/>
              <p:nvPr/>
            </p:nvSpPr>
            <p:spPr>
              <a:xfrm>
                <a:off x="841343" y="5999865"/>
                <a:ext cx="3287295" cy="636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ขั้นตอนการระบุเหตุการณ์หรือปัจจัยที่ธนาคารเผชิญอยู่หรือแฝงอยู่ในกิจกรรม หรือกระบวนการปฏิบัติงาน 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2BAA27C-09B2-4BB1-AE42-BCCA77058453}"/>
                  </a:ext>
                </a:extLst>
              </p:cNvPr>
              <p:cNvSpPr/>
              <p:nvPr/>
            </p:nvSpPr>
            <p:spPr>
              <a:xfrm>
                <a:off x="8829444" y="1698820"/>
                <a:ext cx="2942927" cy="792000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Bent-Up Arrow 131">
                <a:extLst>
                  <a:ext uri="{FF2B5EF4-FFF2-40B4-BE49-F238E27FC236}">
                    <a16:creationId xmlns:a16="http://schemas.microsoft.com/office/drawing/2014/main" id="{723360BA-8243-41E2-8532-269BD8A606B1}"/>
                  </a:ext>
                </a:extLst>
              </p:cNvPr>
              <p:cNvSpPr/>
              <p:nvPr/>
            </p:nvSpPr>
            <p:spPr>
              <a:xfrm rot="16200000" flipV="1">
                <a:off x="8124135" y="1888451"/>
                <a:ext cx="597209" cy="813415"/>
              </a:xfrm>
              <a:prstGeom prst="bentUpArrow">
                <a:avLst>
                  <a:gd name="adj1" fmla="val 36792"/>
                  <a:gd name="adj2" fmla="val 29908"/>
                  <a:gd name="adj3" fmla="val 39724"/>
                </a:avLst>
              </a:prstGeom>
              <a:solidFill>
                <a:srgbClr val="1340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0F325AF-26F3-494C-98C9-E39B19F1A897}"/>
                  </a:ext>
                </a:extLst>
              </p:cNvPr>
              <p:cNvSpPr txBox="1"/>
              <p:nvPr/>
            </p:nvSpPr>
            <p:spPr>
              <a:xfrm>
                <a:off x="9513344" y="1790513"/>
                <a:ext cx="1581830" cy="6093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th-TH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การรายงาน</a:t>
                </a:r>
              </a:p>
              <a:p>
                <a:pPr algn="ctr"/>
                <a:r>
                  <a:rPr lang="th-TH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ความเสี่ยง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7D8FC63-0330-45A6-88DE-9D87AE844C06}"/>
                  </a:ext>
                </a:extLst>
              </p:cNvPr>
              <p:cNvSpPr/>
              <p:nvPr/>
            </p:nvSpPr>
            <p:spPr>
              <a:xfrm>
                <a:off x="8832971" y="1700354"/>
                <a:ext cx="643493" cy="79199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b="1" dirty="0">
                    <a:solidFill>
                      <a:schemeClr val="bg1"/>
                    </a:solidFill>
                  </a:rPr>
                  <a:t>5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2765A01-71EB-4F94-9100-C181EC2FF8A5}"/>
                </a:ext>
              </a:extLst>
            </p:cNvPr>
            <p:cNvSpPr txBox="1"/>
            <p:nvPr/>
          </p:nvSpPr>
          <p:spPr>
            <a:xfrm>
              <a:off x="9640514" y="2711372"/>
              <a:ext cx="22242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ความเสี่ยงประเภทต่าง ๆ จะถูกรายงาน</a:t>
              </a:r>
            </a:p>
            <a:p>
              <a:r>
                <a:rPr lang="th-TH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ไปยังผู้เกี่ยวข้องและผู้บริหาร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1939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DB1A83-7C6A-4917-90B8-1922DAFB5701}"/>
              </a:ext>
            </a:extLst>
          </p:cNvPr>
          <p:cNvSpPr/>
          <p:nvPr/>
        </p:nvSpPr>
        <p:spPr>
          <a:xfrm>
            <a:off x="7229475" y="2102290"/>
            <a:ext cx="4962525" cy="2459823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ACAB4-FFAA-489B-8C23-B2C04675B038}"/>
              </a:ext>
            </a:extLst>
          </p:cNvPr>
          <p:cNvSpPr txBox="1"/>
          <p:nvPr/>
        </p:nvSpPr>
        <p:spPr>
          <a:xfrm>
            <a:off x="7816709" y="2778203"/>
            <a:ext cx="3788055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th-TH" altLang="ko-KR" sz="3600" dirty="0">
                <a:solidFill>
                  <a:schemeClr val="bg1"/>
                </a:solidFill>
              </a:rPr>
              <a:t>4. แผนการบริหารความเสี่ยง</a:t>
            </a:r>
          </a:p>
          <a:p>
            <a:pPr algn="r"/>
            <a:r>
              <a:rPr lang="th-TH" altLang="ko-KR" sz="3600" dirty="0">
                <a:solidFill>
                  <a:schemeClr val="bg1"/>
                </a:solidFill>
              </a:rPr>
              <a:t>4.1 ความเสี่ยงด้านตลาด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1373A0-1075-4F08-BC52-2E9968CB5B3E}"/>
              </a:ext>
            </a:extLst>
          </p:cNvPr>
          <p:cNvGrpSpPr/>
          <p:nvPr/>
        </p:nvGrpSpPr>
        <p:grpSpPr>
          <a:xfrm>
            <a:off x="6923311" y="721728"/>
            <a:ext cx="4722454" cy="5783052"/>
            <a:chOff x="6923311" y="881119"/>
            <a:chExt cx="4722454" cy="57830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AE68E4-B90C-4CB4-B954-4821548499BC}"/>
                </a:ext>
              </a:extLst>
            </p:cNvPr>
            <p:cNvSpPr txBox="1"/>
            <p:nvPr/>
          </p:nvSpPr>
          <p:spPr>
            <a:xfrm>
              <a:off x="6923311" y="881119"/>
              <a:ext cx="4722453" cy="11387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400" b="1" dirty="0">
                  <a:solidFill>
                    <a:schemeClr val="accent6">
                      <a:lumMod val="50000"/>
                    </a:schemeClr>
                  </a:solidFill>
                  <a:cs typeface="Arial" pitchFamily="34" charset="0"/>
                </a:rPr>
                <a:t>Market</a:t>
              </a:r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 Risk</a:t>
              </a:r>
              <a:endParaRPr lang="th-TH" altLang="ko-KR" sz="4400" b="1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th-TH" altLang="ko-KR" sz="2400" b="1" dirty="0">
                  <a:solidFill>
                    <a:schemeClr val="bg1"/>
                  </a:solidFill>
                  <a:cs typeface="Arial" pitchFamily="34" charset="0"/>
                </a:rPr>
                <a:t>4.1 ความเสี่ยงด้านตลาด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9E58A8-1EBE-4FD0-97F3-C5072791CE08}"/>
                </a:ext>
              </a:extLst>
            </p:cNvPr>
            <p:cNvSpPr txBox="1"/>
            <p:nvPr/>
          </p:nvSpPr>
          <p:spPr>
            <a:xfrm>
              <a:off x="6923312" y="2038289"/>
              <a:ext cx="4722453" cy="462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dirty="0">
                  <a:solidFill>
                    <a:schemeClr val="bg1"/>
                  </a:solidFill>
                  <a:cs typeface="Arial" pitchFamily="34" charset="0"/>
                </a:rPr>
                <a:t>ความเสี่ยงด้านตลาด</a:t>
              </a:r>
              <a:r>
                <a:rPr lang="th-TH" altLang="ko-KR" sz="16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หมายถึง ความเสี่ยงที่ธนาคารอาจได้รับความเสียหายจากการเปลี่ยนแปลงมูลค่าของสินทรัพย์ หนี้สิน และภาระผูกพัน อันเกิดจากการเคลื่อนไหวของอัตราดอกเบี้ย อัตราแลกเปลี่ยน ราคาตราสารทุน ราคาสินค้าโภคภัณฑ์และผลตอบแทบส่วนที่ชดเชยความเสี่ยงด้านเครดิต (</a:t>
              </a:r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Credit Spread) </a:t>
              </a:r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ซึ่งทำให้ความผันผวนต่อรายได้ เงินกองทุน รวมถึงมูลค่าของสินทรัพย์ หนี้สิน และรายการนอกงบแสดงฐานะทางการเงินของธนาคารความเสี่ยงด้านตลาดของธนาคาร เกิดจากการให้บริการทางการเงินแก่ลูกค้า และ/หรือสถาบันการเงิน ได้แก่ การซื้อขายเงินตราต่างประเทศ การซื้อขายตราสารหนี้ รวมถึงการทำธุรกรรมอนุพันธ์ทางการเงิน</a:t>
              </a:r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ซึ่งธนาคารต้องบริหารจัดการความเสี่ยงที่เกิดจากธุรกรรมของลูกค้าเหล่านี้ให้อยู่ในระดับที่เหมาะสม โดยการป้องกันหรือปรับลดความเสี่ยง</a:t>
              </a:r>
              <a:endParaRPr lang="en-US" altLang="ko-KR" sz="1100" dirty="0">
                <a:solidFill>
                  <a:schemeClr val="bg1"/>
                </a:solidFill>
                <a:cs typeface="Arial" pitchFamily="34" charset="0"/>
              </a:endParaRPr>
            </a:p>
            <a:p>
              <a:endParaRPr lang="en-US" altLang="ko-KR" sz="11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ปัจจัยความเสี่ยงที่ยังต้องติดตาม ได้แก่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ความขัดแย้งระหว่างรัสเซีย-ยูเครน ที่ยังคงยืดเยื้อ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อัตราเงินเฟ้อที่ยังทรงตัวอยู่ในระดับสูงในหลายประเทศทั่วโลก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ปัญหาหนี้และฐานะการคลังของหลายประเทศจากต้นทุนการกู้ยืมที่เพิ่มสูงขึ้น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เศรษฐกิจจีนที่เติบโตชะลอตัวลง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การชะลอตัวของเศรษฐกิจโลกที่ถูกฉุดรั้งจากการขึ้นอัตราดอกเบี้ยอย่างแข็งกร้าวของธนาคารกลาง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FFBB2FFE-4592-4720-A3E6-3E4CA45CD65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9" r="16359"/>
          <a:stretch>
            <a:fillRect/>
          </a:stretch>
        </p:blipFill>
        <p:spPr/>
      </p:pic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CC5D0BC5-4AA3-4D16-8AC7-60551F383304}"/>
              </a:ext>
            </a:extLst>
          </p:cNvPr>
          <p:cNvSpPr/>
          <p:nvPr/>
        </p:nvSpPr>
        <p:spPr>
          <a:xfrm>
            <a:off x="-1" y="1551909"/>
            <a:ext cx="1208015" cy="4839906"/>
          </a:xfrm>
          <a:prstGeom prst="rtTriangl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1B9614-D8FC-4DA3-B418-D4D25B7F2466}"/>
              </a:ext>
            </a:extLst>
          </p:cNvPr>
          <p:cNvSpPr txBox="1"/>
          <p:nvPr/>
        </p:nvSpPr>
        <p:spPr>
          <a:xfrm>
            <a:off x="600374" y="63301"/>
            <a:ext cx="3566808" cy="1040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4400" b="1" i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การกำกับดูแล</a:t>
            </a:r>
            <a:endParaRPr lang="en-US" altLang="ko-KR" sz="4400" b="1" i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5F8419-4790-4645-B031-98B48EC73C02}"/>
              </a:ext>
            </a:extLst>
          </p:cNvPr>
          <p:cNvSpPr txBox="1"/>
          <p:nvPr/>
        </p:nvSpPr>
        <p:spPr>
          <a:xfrm>
            <a:off x="1366202" y="828759"/>
            <a:ext cx="3566808" cy="7816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3200" b="1" i="1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ความเสี่ยงตลาด</a:t>
            </a:r>
            <a:endParaRPr lang="ko-KR" altLang="en-US" sz="3200" b="1" i="1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3F85D-5A2E-43A8-86BF-256DA7436C3C}"/>
              </a:ext>
            </a:extLst>
          </p:cNvPr>
          <p:cNvSpPr txBox="1"/>
          <p:nvPr/>
        </p:nvSpPr>
        <p:spPr>
          <a:xfrm>
            <a:off x="77755" y="5312715"/>
            <a:ext cx="1203648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th-TH" altLang="ko-KR" sz="1600" i="1" dirty="0">
                <a:solidFill>
                  <a:schemeClr val="accent2"/>
                </a:solidFill>
                <a:cs typeface="Arial" pitchFamily="34" charset="0"/>
              </a:rPr>
              <a:t>ทางทีมบริหารความเสี่ยง จึงมีความเห็นว่าธนาคารควรมีการกำหนดเพดานความเสี่ยงด้านตลาดประเภทต่างๆ เพื่อใช้ในการควบคุมความเสี่ยงด้านตลาด</a:t>
            </a:r>
          </a:p>
          <a:p>
            <a:pPr algn="r"/>
            <a:r>
              <a:rPr lang="th-TH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โดยพิจารณาจากข้อมูลที่ใช้ในการวัดและติดตามความเสี่ยงประกอบด้วยเครื่องมือทางสถิติ เช่น </a:t>
            </a:r>
            <a:r>
              <a:rPr lang="en-GB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Value-at-Risk (</a:t>
            </a:r>
            <a:r>
              <a:rPr lang="en-GB" altLang="ko-K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VaR</a:t>
            </a:r>
            <a:r>
              <a:rPr lang="en-GB" altLang="ko-KR" sz="1400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  <a:endParaRPr lang="ko-KR" altLang="en-US" sz="1600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9935CB-0FCC-4B14-8CE0-051F197A7773}"/>
              </a:ext>
            </a:extLst>
          </p:cNvPr>
          <p:cNvSpPr txBox="1"/>
          <p:nvPr/>
        </p:nvSpPr>
        <p:spPr>
          <a:xfrm>
            <a:off x="10401398" y="4338000"/>
            <a:ext cx="125876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i="1" dirty="0">
                <a:solidFill>
                  <a:schemeClr val="bg1"/>
                </a:solidFill>
                <a:cs typeface="Arial" pitchFamily="34" charset="0"/>
              </a:rPr>
              <a:t>Market Risk</a:t>
            </a:r>
            <a:endParaRPr lang="ko-KR" altLang="en-US" sz="1400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5C2DD-0A26-4C82-B00D-2805A71D7450}"/>
              </a:ext>
            </a:extLst>
          </p:cNvPr>
          <p:cNvSpPr txBox="1"/>
          <p:nvPr/>
        </p:nvSpPr>
        <p:spPr>
          <a:xfrm>
            <a:off x="10813492" y="4544686"/>
            <a:ext cx="137850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i="1" dirty="0">
                <a:solidFill>
                  <a:schemeClr val="accent4"/>
                </a:solidFill>
                <a:cs typeface="Arial" pitchFamily="34" charset="0"/>
              </a:rPr>
              <a:t>Management</a:t>
            </a:r>
            <a:endParaRPr lang="ko-KR" altLang="en-US" sz="1400" i="1" dirty="0">
              <a:solidFill>
                <a:schemeClr val="accent4"/>
              </a:solidFill>
              <a:cs typeface="Arial" pitchFamily="34" charset="0"/>
            </a:endParaRPr>
          </a:p>
        </p:txBody>
      </p:sp>
      <p:pic>
        <p:nvPicPr>
          <p:cNvPr id="10" name="Picture Placeholder 9" descr="Text, whiteboard&#10;&#10;Description automatically generated">
            <a:extLst>
              <a:ext uri="{FF2B5EF4-FFF2-40B4-BE49-F238E27FC236}">
                <a16:creationId xmlns:a16="http://schemas.microsoft.com/office/drawing/2014/main" id="{E3E2F161-F34B-E084-7EED-2622C2E3F8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5" b="14605"/>
          <a:stretch>
            <a:fillRect/>
          </a:stretch>
        </p:blipFill>
        <p:spPr>
          <a:xfrm>
            <a:off x="1466461" y="1610448"/>
            <a:ext cx="9259078" cy="3441763"/>
          </a:xfrm>
        </p:spPr>
      </p:pic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9A8596D-8194-C44D-0C70-1757DEF2B692}"/>
              </a:ext>
            </a:extLst>
          </p:cNvPr>
          <p:cNvGrpSpPr/>
          <p:nvPr/>
        </p:nvGrpSpPr>
        <p:grpSpPr>
          <a:xfrm>
            <a:off x="2427676" y="1768476"/>
            <a:ext cx="2342736" cy="2291709"/>
            <a:chOff x="2459015" y="2663252"/>
            <a:chExt cx="1512168" cy="1512169"/>
          </a:xfrm>
        </p:grpSpPr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6D659677-BF7E-B4D2-31AA-36B980E44592}"/>
                </a:ext>
              </a:extLst>
            </p:cNvPr>
            <p:cNvSpPr/>
            <p:nvPr/>
          </p:nvSpPr>
          <p:spPr>
            <a:xfrm>
              <a:off x="2567099" y="2771336"/>
              <a:ext cx="1296000" cy="12960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altLang="ko-KR" sz="5400" dirty="0"/>
                <a:t>1</a:t>
              </a:r>
              <a:endParaRPr lang="ko-KR" altLang="en-US" sz="5400" dirty="0"/>
            </a:p>
          </p:txBody>
        </p:sp>
        <p:sp>
          <p:nvSpPr>
            <p:cNvPr id="7" name="Diamond 6">
              <a:extLst>
                <a:ext uri="{FF2B5EF4-FFF2-40B4-BE49-F238E27FC236}">
                  <a16:creationId xmlns:a16="http://schemas.microsoft.com/office/drawing/2014/main" id="{3672AC5C-6EFE-4A05-1667-452D31D3352C}"/>
                </a:ext>
              </a:extLst>
            </p:cNvPr>
            <p:cNvSpPr/>
            <p:nvPr/>
          </p:nvSpPr>
          <p:spPr>
            <a:xfrm>
              <a:off x="2459015" y="2663252"/>
              <a:ext cx="1512168" cy="1512169"/>
            </a:xfrm>
            <a:prstGeom prst="diamond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037E79-1CA0-825C-3B10-FB01F4F7F212}"/>
              </a:ext>
            </a:extLst>
          </p:cNvPr>
          <p:cNvGrpSpPr/>
          <p:nvPr/>
        </p:nvGrpSpPr>
        <p:grpSpPr>
          <a:xfrm>
            <a:off x="7388057" y="1768476"/>
            <a:ext cx="2342736" cy="2291709"/>
            <a:chOff x="5157465" y="2663251"/>
            <a:chExt cx="1512168" cy="1512169"/>
          </a:xfrm>
        </p:grpSpPr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F877E5AA-1FF0-F12C-1A1B-58782E306532}"/>
                </a:ext>
              </a:extLst>
            </p:cNvPr>
            <p:cNvSpPr/>
            <p:nvPr/>
          </p:nvSpPr>
          <p:spPr>
            <a:xfrm>
              <a:off x="5265549" y="2771336"/>
              <a:ext cx="1296000" cy="12960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altLang="ko-KR" sz="5400" dirty="0"/>
                <a:t>2</a:t>
              </a:r>
              <a:endParaRPr lang="ko-KR" altLang="en-US" sz="5400" dirty="0"/>
            </a:p>
          </p:txBody>
        </p:sp>
        <p:sp>
          <p:nvSpPr>
            <p:cNvPr id="15" name="Diamond 14">
              <a:extLst>
                <a:ext uri="{FF2B5EF4-FFF2-40B4-BE49-F238E27FC236}">
                  <a16:creationId xmlns:a16="http://schemas.microsoft.com/office/drawing/2014/main" id="{34FBE15B-9E15-D190-2642-648387DB610E}"/>
                </a:ext>
              </a:extLst>
            </p:cNvPr>
            <p:cNvSpPr/>
            <p:nvPr/>
          </p:nvSpPr>
          <p:spPr>
            <a:xfrm>
              <a:off x="5157465" y="2663251"/>
              <a:ext cx="1512168" cy="1512169"/>
            </a:xfrm>
            <a:prstGeom prst="diamond">
              <a:avLst/>
            </a:prstGeom>
            <a:noFill/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2279513-40CA-575D-B231-9B089D7ECBE0}"/>
              </a:ext>
            </a:extLst>
          </p:cNvPr>
          <p:cNvSpPr txBox="1"/>
          <p:nvPr/>
        </p:nvSpPr>
        <p:spPr>
          <a:xfrm>
            <a:off x="3229777" y="309385"/>
            <a:ext cx="5686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i="1" dirty="0">
                <a:solidFill>
                  <a:schemeClr val="accent2"/>
                </a:solidFill>
              </a:rPr>
              <a:t>แบ่งการบริหารความเสี่ยงด้านตลาด</a:t>
            </a:r>
          </a:p>
          <a:p>
            <a:pPr algn="ctr"/>
            <a:r>
              <a:rPr lang="th-TH" sz="3200" b="1" i="1" dirty="0"/>
              <a:t>ตามวัตถุประสงค์ของการทำธุรกรรม </a:t>
            </a:r>
            <a:endParaRPr lang="en-US" sz="3200" b="1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C07A6-D324-3488-6C18-EEF054F4ADC6}"/>
              </a:ext>
            </a:extLst>
          </p:cNvPr>
          <p:cNvSpPr txBox="1"/>
          <p:nvPr/>
        </p:nvSpPr>
        <p:spPr>
          <a:xfrm>
            <a:off x="1910731" y="4168166"/>
            <a:ext cx="33766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/>
              <a:t>ความเสี่ยงด้านตลาด</a:t>
            </a:r>
          </a:p>
          <a:p>
            <a:pPr algn="ctr"/>
            <a:r>
              <a:rPr lang="th-TH" sz="3200" dirty="0"/>
              <a:t>ของฐานะในบัญชีเพื่อการค้า</a:t>
            </a:r>
            <a:endParaRPr lang="en-US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9B9258-9BD8-BC68-0BBD-723BE3C0650C}"/>
              </a:ext>
            </a:extLst>
          </p:cNvPr>
          <p:cNvSpPr txBox="1"/>
          <p:nvPr/>
        </p:nvSpPr>
        <p:spPr>
          <a:xfrm>
            <a:off x="6537092" y="4168166"/>
            <a:ext cx="40446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/>
              <a:t>ความเสี่ยงด้านตลาด</a:t>
            </a:r>
          </a:p>
          <a:p>
            <a:pPr algn="ctr"/>
            <a:r>
              <a:rPr lang="th-TH" sz="3200" dirty="0"/>
              <a:t>ของฐานะในบัญชีเพื่อการธนาคาร</a:t>
            </a:r>
            <a:endParaRPr lang="en-US" sz="32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109A8EA-6A35-BF74-CB7F-801A44CD211F}"/>
              </a:ext>
            </a:extLst>
          </p:cNvPr>
          <p:cNvGrpSpPr/>
          <p:nvPr/>
        </p:nvGrpSpPr>
        <p:grpSpPr>
          <a:xfrm>
            <a:off x="1593712" y="5353365"/>
            <a:ext cx="4010664" cy="895678"/>
            <a:chOff x="2062242" y="5377613"/>
            <a:chExt cx="4010664" cy="89567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422234-D31F-FBA7-D393-0CF61445CE39}"/>
                </a:ext>
              </a:extLst>
            </p:cNvPr>
            <p:cNvSpPr txBox="1"/>
            <p:nvPr/>
          </p:nvSpPr>
          <p:spPr>
            <a:xfrm>
              <a:off x="2506182" y="5404742"/>
              <a:ext cx="34329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ความเสี่ยงด้านอัตราดอกเบี้ยในบัญชีเพื่อการค้า</a:t>
              </a:r>
              <a:endParaRPr lang="en-US" sz="20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9C4C0D7-5048-D153-6799-8A4BCED91F99}"/>
                </a:ext>
              </a:extLst>
            </p:cNvPr>
            <p:cNvSpPr/>
            <p:nvPr/>
          </p:nvSpPr>
          <p:spPr>
            <a:xfrm>
              <a:off x="2062242" y="5849700"/>
              <a:ext cx="443940" cy="42359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0F9C14-B5D8-7383-938A-3FD1686C3E37}"/>
                </a:ext>
              </a:extLst>
            </p:cNvPr>
            <p:cNvSpPr/>
            <p:nvPr/>
          </p:nvSpPr>
          <p:spPr>
            <a:xfrm>
              <a:off x="2062242" y="5377613"/>
              <a:ext cx="443940" cy="42359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4821D2-7654-D86B-62A3-C0F594B1F72F}"/>
                </a:ext>
              </a:extLst>
            </p:cNvPr>
            <p:cNvSpPr txBox="1"/>
            <p:nvPr/>
          </p:nvSpPr>
          <p:spPr>
            <a:xfrm>
              <a:off x="2506182" y="5873181"/>
              <a:ext cx="3566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ความเสี่ยงด้านอัตราแลกเปลี่ยนในบัญชีเพื่อการค้า</a:t>
              </a:r>
              <a:endParaRPr lang="en-US" sz="20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D855AB8-B6BB-9078-F2FB-E17351E21DF4}"/>
              </a:ext>
            </a:extLst>
          </p:cNvPr>
          <p:cNvGrpSpPr/>
          <p:nvPr/>
        </p:nvGrpSpPr>
        <p:grpSpPr>
          <a:xfrm>
            <a:off x="6370484" y="5347306"/>
            <a:ext cx="4377882" cy="895678"/>
            <a:chOff x="6693978" y="5377613"/>
            <a:chExt cx="4377882" cy="89567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FC51B64-78C3-5598-E10F-4260CA93BDD0}"/>
                </a:ext>
              </a:extLst>
            </p:cNvPr>
            <p:cNvSpPr/>
            <p:nvPr/>
          </p:nvSpPr>
          <p:spPr>
            <a:xfrm>
              <a:off x="6693978" y="5377613"/>
              <a:ext cx="443940" cy="42359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3367630-7AF7-F1D3-62BB-47070F322DA3}"/>
                </a:ext>
              </a:extLst>
            </p:cNvPr>
            <p:cNvSpPr/>
            <p:nvPr/>
          </p:nvSpPr>
          <p:spPr>
            <a:xfrm>
              <a:off x="6693978" y="5849700"/>
              <a:ext cx="443940" cy="4235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683478-A436-2BAC-B901-4BE3BF4943B3}"/>
                </a:ext>
              </a:extLst>
            </p:cNvPr>
            <p:cNvSpPr txBox="1"/>
            <p:nvPr/>
          </p:nvSpPr>
          <p:spPr>
            <a:xfrm>
              <a:off x="7158885" y="5404742"/>
              <a:ext cx="39129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ความเสี่ยงด้านอัตราดอกเบี้ยในบัญชีเพื่อการธนาคาร</a:t>
              </a:r>
              <a:endParaRPr lang="en-US" sz="2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22D413-3EE9-D3CF-AF3C-2999D0D51080}"/>
                </a:ext>
              </a:extLst>
            </p:cNvPr>
            <p:cNvSpPr txBox="1"/>
            <p:nvPr/>
          </p:nvSpPr>
          <p:spPr>
            <a:xfrm>
              <a:off x="7158885" y="5873181"/>
              <a:ext cx="3566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ความเสี่ยงของฐานะที่เกี่ยวข้องกับตราสารทุน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8801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66" y="427752"/>
            <a:ext cx="11573197" cy="724247"/>
          </a:xfrm>
        </p:spPr>
        <p:txBody>
          <a:bodyPr/>
          <a:lstStyle/>
          <a:p>
            <a:r>
              <a:rPr lang="th-TH" sz="4400" dirty="0"/>
              <a:t>ความเสี่ยงด้านตลาดของฐานะในบัญชีเพื่อการค้า</a:t>
            </a:r>
            <a:endParaRPr lang="en-US" sz="4400" dirty="0"/>
          </a:p>
        </p:txBody>
      </p:sp>
      <p:sp>
        <p:nvSpPr>
          <p:cNvPr id="3" name="직사각형 7">
            <a:extLst>
              <a:ext uri="{FF2B5EF4-FFF2-40B4-BE49-F238E27FC236}">
                <a16:creationId xmlns:a16="http://schemas.microsoft.com/office/drawing/2014/main" id="{268466D0-230F-4F3F-9F45-39A2E9A0AA67}"/>
              </a:ext>
            </a:extLst>
          </p:cNvPr>
          <p:cNvSpPr/>
          <p:nvPr/>
        </p:nvSpPr>
        <p:spPr>
          <a:xfrm>
            <a:off x="901817" y="1486360"/>
            <a:ext cx="5148000" cy="22974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직사각형 34">
            <a:extLst>
              <a:ext uri="{FF2B5EF4-FFF2-40B4-BE49-F238E27FC236}">
                <a16:creationId xmlns:a16="http://schemas.microsoft.com/office/drawing/2014/main" id="{9CD753F0-231E-4AE3-BBB5-DD3B676B1DDC}"/>
              </a:ext>
            </a:extLst>
          </p:cNvPr>
          <p:cNvSpPr/>
          <p:nvPr/>
        </p:nvSpPr>
        <p:spPr>
          <a:xfrm>
            <a:off x="911392" y="3830033"/>
            <a:ext cx="5148000" cy="2297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직사각형 42">
            <a:extLst>
              <a:ext uri="{FF2B5EF4-FFF2-40B4-BE49-F238E27FC236}">
                <a16:creationId xmlns:a16="http://schemas.microsoft.com/office/drawing/2014/main" id="{B8EF3DDA-42BC-4E9A-B7A0-8266C2EB1AE7}"/>
              </a:ext>
            </a:extLst>
          </p:cNvPr>
          <p:cNvSpPr/>
          <p:nvPr/>
        </p:nvSpPr>
        <p:spPr>
          <a:xfrm>
            <a:off x="6091465" y="1486357"/>
            <a:ext cx="5148000" cy="46411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B26FEE-FC25-49A6-8B18-F0379519FD1F}"/>
              </a:ext>
            </a:extLst>
          </p:cNvPr>
          <p:cNvGrpSpPr/>
          <p:nvPr/>
        </p:nvGrpSpPr>
        <p:grpSpPr>
          <a:xfrm>
            <a:off x="2180310" y="1730034"/>
            <a:ext cx="3616515" cy="1894924"/>
            <a:chOff x="647165" y="1489862"/>
            <a:chExt cx="2227996" cy="189492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648548-E60A-4155-A3C8-D5E98A9C422E}"/>
                </a:ext>
              </a:extLst>
            </p:cNvPr>
            <p:cNvSpPr txBox="1"/>
            <p:nvPr/>
          </p:nvSpPr>
          <p:spPr>
            <a:xfrm>
              <a:off x="647166" y="1489862"/>
              <a:ext cx="2227995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50" b="1" dirty="0">
                  <a:solidFill>
                    <a:schemeClr val="bg1"/>
                  </a:solidFill>
                  <a:latin typeface="+mn-lt"/>
                  <a:cs typeface="Arial" pitchFamily="34" charset="0"/>
                </a:rPr>
                <a:t>ความเสี่ยงด้านอัตราดอกเบี้ยในบัญชีเพื่อการค้า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50D086-2002-4DD9-B514-06D17CFBCEE7}"/>
                </a:ext>
              </a:extLst>
            </p:cNvPr>
            <p:cNvSpPr txBox="1"/>
            <p:nvPr/>
          </p:nvSpPr>
          <p:spPr>
            <a:xfrm>
              <a:off x="647165" y="1708943"/>
              <a:ext cx="2227996" cy="167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050" dirty="0">
                  <a:solidFill>
                    <a:schemeClr val="bg1"/>
                  </a:solidFill>
                  <a:cs typeface="Arial" pitchFamily="34" charset="0"/>
                </a:rPr>
                <a:t>เกิดจากการที่ธนาคารถือครองธุรกรรมทางการเงินที่เกี่ยวข้องกับอัตราดอกเบี้ยโดยมีวัตถุประสงค์เพื่อค้า ทำกำไรในระยะสั้น หรือเพื่อป้องกันความเสี่ยงของฐานะในบัญชีเพื่อการค้า เช่น ธุรกรรมตราสารหนี้ สัญญาซื้อขายเงินตราต่างประเทศล่วงหน้า และสัญญาแลกเปลี่ยนอัตราดอกเบี้ยหรือสกุลเงิน เป็นต้น การเปลี่ยนแปลงของอัตราดอกเบี้ยส่งผลกระทบต่อมูลค่ายุติธรรมของฐานะที่ธนาคารถือครองและอาจเกิดผลกำไรหรือขาดทุนจากอัตราดอกเบี้ยได้</a:t>
              </a:r>
              <a:endParaRPr lang="ko-KR" altLang="en-US" sz="105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B73E13-FAAF-47CA-9498-499F5A8DBD0C}"/>
              </a:ext>
            </a:extLst>
          </p:cNvPr>
          <p:cNvGrpSpPr/>
          <p:nvPr/>
        </p:nvGrpSpPr>
        <p:grpSpPr>
          <a:xfrm>
            <a:off x="2189559" y="4135590"/>
            <a:ext cx="3731578" cy="1873060"/>
            <a:chOff x="647166" y="3699704"/>
            <a:chExt cx="2227996" cy="267122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419AD3-2EA7-4348-B459-3500CC3E7147}"/>
                </a:ext>
              </a:extLst>
            </p:cNvPr>
            <p:cNvSpPr txBox="1"/>
            <p:nvPr/>
          </p:nvSpPr>
          <p:spPr>
            <a:xfrm>
              <a:off x="647166" y="3699704"/>
              <a:ext cx="2222356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50" b="1" dirty="0">
                  <a:solidFill>
                    <a:schemeClr val="bg1"/>
                  </a:solidFill>
                  <a:cs typeface="Arial" pitchFamily="34" charset="0"/>
                </a:rPr>
                <a:t>ความเสี่ยงด้านอัตราแลกเปลี่ยนในบัญชีเพื่อการค้า</a:t>
              </a:r>
              <a:endParaRPr lang="ko-KR" altLang="en-US" sz="125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508016-C13E-46EE-8CE3-23AF073F973D}"/>
                </a:ext>
              </a:extLst>
            </p:cNvPr>
            <p:cNvSpPr txBox="1"/>
            <p:nvPr/>
          </p:nvSpPr>
          <p:spPr>
            <a:xfrm>
              <a:off x="647166" y="3980961"/>
              <a:ext cx="2227996" cy="2389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050" dirty="0">
                  <a:solidFill>
                    <a:schemeClr val="bg1"/>
                  </a:solidFill>
                  <a:cs typeface="Arial" pitchFamily="34" charset="0"/>
                </a:rPr>
                <a:t>เกิดจากการที่ธนาคารมีการทำธุรกรรมที่เกี่ยวข้องกับเงินตราต่างประเทศ ซึ่งอาจก่อให้เกิดฐานะเกินดุลหรือขาดดุลในเงินตราต่างประเทศสกุลใดสกุลหนึ่ง เช่น การทำธุรกรรมปริวรรตเงินตรา การลงทุน การให้สินเชื่อ การกู้ยืม การก่อภาระผูกพัน รวมถึงการใช้อนุพันธ์ทางการเงินที่เกี่ยวข้องกับเงินตราต่างประเทศ เป็นต้น เมื่ออัตราแลเปลี่ยนเปลี่ยนแปลงจึงอาจกระทบต่อผลกำไรหรือขาดทุนจากอัตราแลกเปลี่ยน</a:t>
              </a:r>
              <a:endParaRPr lang="ko-KR" altLang="en-US" sz="105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5901923-CB72-4540-9768-0707DF3B3C4A}"/>
              </a:ext>
            </a:extLst>
          </p:cNvPr>
          <p:cNvGrpSpPr/>
          <p:nvPr/>
        </p:nvGrpSpPr>
        <p:grpSpPr>
          <a:xfrm>
            <a:off x="6706457" y="1832153"/>
            <a:ext cx="3918016" cy="4240916"/>
            <a:chOff x="6296493" y="1489862"/>
            <a:chExt cx="2227996" cy="424091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126B38-D180-4820-9F21-22D5FE6FB4D7}"/>
                </a:ext>
              </a:extLst>
            </p:cNvPr>
            <p:cNvSpPr txBox="1"/>
            <p:nvPr/>
          </p:nvSpPr>
          <p:spPr>
            <a:xfrm>
              <a:off x="6302132" y="1489862"/>
              <a:ext cx="2222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b="1" dirty="0">
                  <a:solidFill>
                    <a:schemeClr val="bg1"/>
                  </a:solidFill>
                  <a:cs typeface="Arial" pitchFamily="34" charset="0"/>
                </a:rPr>
                <a:t>การกำหนดเพดานความเสี่ยง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C35F7B-2EF5-456D-9850-3C11BF559123}"/>
                </a:ext>
              </a:extLst>
            </p:cNvPr>
            <p:cNvSpPr txBox="1"/>
            <p:nvPr/>
          </p:nvSpPr>
          <p:spPr>
            <a:xfrm>
              <a:off x="6296493" y="1812782"/>
              <a:ext cx="2227996" cy="391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เสนอให้ธนาคารมีการกำหนดเพดานความเสี่ยงเพื่อใช้ควบคุมความเสี่ยงด้านตลาดในบัญชีเพื่อการค้า ได้แก่ </a:t>
              </a:r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Value-at-Risk Limit, PV01 Limit </a:t>
              </a:r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และ </a:t>
              </a:r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Maximum Loss Limit </a:t>
              </a:r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เป็นต้น โดยให้มีการติดตามและรายงานสถานะความเสี่ยงต่อฝ่ายจัดการ คณะกรรมการบริหาร และคณะกรรมการกำกับความเสี่ยงเป็นประจำ </a:t>
              </a:r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Value-at-Risk (</a:t>
              </a:r>
              <a:r>
                <a:rPr lang="en-US" altLang="ko-KR" sz="1100" dirty="0" err="1">
                  <a:solidFill>
                    <a:schemeClr val="bg1"/>
                  </a:solidFill>
                  <a:cs typeface="Arial" pitchFamily="34" charset="0"/>
                </a:rPr>
                <a:t>VaR</a:t>
              </a:r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) </a:t>
              </a:r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เป็นมาตรวัดที่ใช้หลักการทางสถิติในการประเมินความเสียหายสูงสุดที่อาจเกิดขึ้นจากการเปลี่ยนแปลงของปัจจัยเสี่ยงและราคาต่าง ๆ ภายใต้ระยะเวลาและระดับความเชื่อมั่นที่กำหนด</a:t>
              </a:r>
            </a:p>
            <a:p>
              <a:endParaRPr lang="th-TH" altLang="ko-KR" sz="11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ธนาคารควรจัดให้มีการทดสอบภาวะวิกฤติ สำหรับ ฐานะในบัญชีเพื่อการค้าอย่างน้อยไตรมาสละครั้ง เพื่อใช้ประเมินความเสียหายสูงสุดที่อาจเกิดขึ้น</a:t>
              </a:r>
            </a:p>
            <a:p>
              <a:endParaRPr lang="th-TH" altLang="ko-KR" sz="11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ฐานะในบัญชีเพื่อการค้าในระดับกลุ่มธุรกิจทางการเงิน ค่า </a:t>
              </a:r>
              <a:r>
                <a:rPr lang="en-US" altLang="ko-KR" sz="1100" dirty="0" err="1">
                  <a:solidFill>
                    <a:schemeClr val="bg1"/>
                  </a:solidFill>
                  <a:cs typeface="Arial" pitchFamily="34" charset="0"/>
                </a:rPr>
                <a:t>VaR</a:t>
              </a:r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ระยะเวลา 1 วัน จากการประเมินด้วยวิธี </a:t>
              </a:r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Historical Simulation </a:t>
              </a:r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ที่ความเชื่อมั่นร้อยละ 99</a:t>
              </a:r>
            </a:p>
            <a:p>
              <a:endParaRPr lang="ko-KR" altLang="en-US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45831E9-9649-40E2-A510-858E10FE5132}"/>
              </a:ext>
            </a:extLst>
          </p:cNvPr>
          <p:cNvSpPr txBox="1"/>
          <p:nvPr/>
        </p:nvSpPr>
        <p:spPr>
          <a:xfrm>
            <a:off x="1135334" y="1654909"/>
            <a:ext cx="8125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I</a:t>
            </a:r>
          </a:p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N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9DD6A6-87BD-4FB3-8AFA-8E8A8762704D}"/>
              </a:ext>
            </a:extLst>
          </p:cNvPr>
          <p:cNvSpPr txBox="1"/>
          <p:nvPr/>
        </p:nvSpPr>
        <p:spPr>
          <a:xfrm>
            <a:off x="1144189" y="4009259"/>
            <a:ext cx="8125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FX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69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sz="4000" dirty="0"/>
              <a:t>ความเสี่ยงด้านตลาดของฐานะในบัญชีเพื่อการธนาคาร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47B900-CDB2-0FBD-621C-1AE6C513A3FD}"/>
              </a:ext>
            </a:extLst>
          </p:cNvPr>
          <p:cNvGrpSpPr/>
          <p:nvPr/>
        </p:nvGrpSpPr>
        <p:grpSpPr>
          <a:xfrm>
            <a:off x="1883768" y="1362270"/>
            <a:ext cx="8984562" cy="5495730"/>
            <a:chOff x="3434625" y="1324947"/>
            <a:chExt cx="8189256" cy="5533053"/>
          </a:xfrm>
        </p:grpSpPr>
        <p:sp>
          <p:nvSpPr>
            <p:cNvPr id="3" name="Rectangle 16">
              <a:extLst>
                <a:ext uri="{FF2B5EF4-FFF2-40B4-BE49-F238E27FC236}">
                  <a16:creationId xmlns:a16="http://schemas.microsoft.com/office/drawing/2014/main" id="{FB870DDD-4D7B-45EB-95A1-46D2C51F6C9A}"/>
                </a:ext>
              </a:extLst>
            </p:cNvPr>
            <p:cNvSpPr/>
            <p:nvPr/>
          </p:nvSpPr>
          <p:spPr>
            <a:xfrm>
              <a:off x="8552009" y="1324947"/>
              <a:ext cx="3022628" cy="4436555"/>
            </a:xfrm>
            <a:custGeom>
              <a:avLst/>
              <a:gdLst/>
              <a:ahLst/>
              <a:cxnLst/>
              <a:rect l="l" t="t" r="r" b="b"/>
              <a:pathLst>
                <a:path w="2204552" h="3463807">
                  <a:moveTo>
                    <a:pt x="0" y="0"/>
                  </a:moveTo>
                  <a:lnTo>
                    <a:pt x="1843807" y="0"/>
                  </a:lnTo>
                  <a:lnTo>
                    <a:pt x="1843807" y="712671"/>
                  </a:lnTo>
                  <a:lnTo>
                    <a:pt x="2204552" y="921903"/>
                  </a:lnTo>
                  <a:lnTo>
                    <a:pt x="1843807" y="1131136"/>
                  </a:lnTo>
                  <a:lnTo>
                    <a:pt x="1843807" y="1843807"/>
                  </a:lnTo>
                  <a:lnTo>
                    <a:pt x="1841879" y="1843807"/>
                  </a:lnTo>
                  <a:lnTo>
                    <a:pt x="1841879" y="3463807"/>
                  </a:lnTo>
                  <a:lnTo>
                    <a:pt x="0" y="3463807"/>
                  </a:lnTo>
                  <a:lnTo>
                    <a:pt x="0" y="18438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36C3681-7FF8-4857-AA31-6A85ACF5A4C5}"/>
                </a:ext>
              </a:extLst>
            </p:cNvPr>
            <p:cNvSpPr/>
            <p:nvPr/>
          </p:nvSpPr>
          <p:spPr>
            <a:xfrm>
              <a:off x="5997363" y="1324947"/>
              <a:ext cx="3071873" cy="4436555"/>
            </a:xfrm>
            <a:custGeom>
              <a:avLst/>
              <a:gdLst/>
              <a:ahLst/>
              <a:cxnLst/>
              <a:rect l="l" t="t" r="r" b="b"/>
              <a:pathLst>
                <a:path w="2204552" h="3463807">
                  <a:moveTo>
                    <a:pt x="0" y="0"/>
                  </a:moveTo>
                  <a:lnTo>
                    <a:pt x="1843807" y="0"/>
                  </a:lnTo>
                  <a:lnTo>
                    <a:pt x="1843807" y="712671"/>
                  </a:lnTo>
                  <a:lnTo>
                    <a:pt x="2204552" y="921904"/>
                  </a:lnTo>
                  <a:lnTo>
                    <a:pt x="1843807" y="1131136"/>
                  </a:lnTo>
                  <a:lnTo>
                    <a:pt x="1843807" y="1843807"/>
                  </a:lnTo>
                  <a:lnTo>
                    <a:pt x="1841879" y="1843807"/>
                  </a:lnTo>
                  <a:lnTo>
                    <a:pt x="1841879" y="3463807"/>
                  </a:lnTo>
                  <a:lnTo>
                    <a:pt x="0" y="3463807"/>
                  </a:lnTo>
                  <a:lnTo>
                    <a:pt x="0" y="18438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0B90F43C-C605-44DC-8879-B08817CE1971}"/>
                </a:ext>
              </a:extLst>
            </p:cNvPr>
            <p:cNvSpPr/>
            <p:nvPr/>
          </p:nvSpPr>
          <p:spPr>
            <a:xfrm>
              <a:off x="3439842" y="1324947"/>
              <a:ext cx="3071873" cy="4436555"/>
            </a:xfrm>
            <a:custGeom>
              <a:avLst/>
              <a:gdLst/>
              <a:ahLst/>
              <a:cxnLst/>
              <a:rect l="l" t="t" r="r" b="b"/>
              <a:pathLst>
                <a:path w="2204552" h="3463807">
                  <a:moveTo>
                    <a:pt x="0" y="0"/>
                  </a:moveTo>
                  <a:lnTo>
                    <a:pt x="1843807" y="0"/>
                  </a:lnTo>
                  <a:lnTo>
                    <a:pt x="1843807" y="712671"/>
                  </a:lnTo>
                  <a:lnTo>
                    <a:pt x="2204552" y="921904"/>
                  </a:lnTo>
                  <a:lnTo>
                    <a:pt x="1843807" y="1131136"/>
                  </a:lnTo>
                  <a:lnTo>
                    <a:pt x="1843807" y="1843807"/>
                  </a:lnTo>
                  <a:lnTo>
                    <a:pt x="1841879" y="1843807"/>
                  </a:lnTo>
                  <a:lnTo>
                    <a:pt x="1841879" y="3463807"/>
                  </a:lnTo>
                  <a:lnTo>
                    <a:pt x="0" y="3463807"/>
                  </a:lnTo>
                  <a:lnTo>
                    <a:pt x="0" y="18438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8" name="Chevron 10">
              <a:extLst>
                <a:ext uri="{FF2B5EF4-FFF2-40B4-BE49-F238E27FC236}">
                  <a16:creationId xmlns:a16="http://schemas.microsoft.com/office/drawing/2014/main" id="{FBE276E4-4384-43DA-988E-3CCC2B699221}"/>
                </a:ext>
              </a:extLst>
            </p:cNvPr>
            <p:cNvSpPr/>
            <p:nvPr/>
          </p:nvSpPr>
          <p:spPr>
            <a:xfrm>
              <a:off x="3434625" y="5749302"/>
              <a:ext cx="3246003" cy="1108695"/>
            </a:xfrm>
            <a:prstGeom prst="chevron">
              <a:avLst>
                <a:gd name="adj" fmla="val 55502"/>
              </a:avLst>
            </a:prstGeom>
            <a:gradFill>
              <a:gsLst>
                <a:gs pos="0">
                  <a:schemeClr val="accent2"/>
                </a:gs>
                <a:gs pos="50000">
                  <a:schemeClr val="accent2">
                    <a:lumMod val="50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Chevron 11">
              <a:extLst>
                <a:ext uri="{FF2B5EF4-FFF2-40B4-BE49-F238E27FC236}">
                  <a16:creationId xmlns:a16="http://schemas.microsoft.com/office/drawing/2014/main" id="{465FEFF2-8D71-4BC3-9E2D-12581637272B}"/>
                </a:ext>
              </a:extLst>
            </p:cNvPr>
            <p:cNvSpPr/>
            <p:nvPr/>
          </p:nvSpPr>
          <p:spPr>
            <a:xfrm>
              <a:off x="5995923" y="5749304"/>
              <a:ext cx="3246003" cy="1108695"/>
            </a:xfrm>
            <a:prstGeom prst="chevron">
              <a:avLst>
                <a:gd name="adj" fmla="val 55502"/>
              </a:avLst>
            </a:prstGeom>
            <a:gradFill>
              <a:gsLst>
                <a:gs pos="0">
                  <a:schemeClr val="accent3"/>
                </a:gs>
                <a:gs pos="5000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" name="Chevron 12">
              <a:extLst>
                <a:ext uri="{FF2B5EF4-FFF2-40B4-BE49-F238E27FC236}">
                  <a16:creationId xmlns:a16="http://schemas.microsoft.com/office/drawing/2014/main" id="{310F60C4-D623-491D-A373-2B5FAD69370F}"/>
                </a:ext>
              </a:extLst>
            </p:cNvPr>
            <p:cNvSpPr/>
            <p:nvPr/>
          </p:nvSpPr>
          <p:spPr>
            <a:xfrm>
              <a:off x="8557221" y="5749305"/>
              <a:ext cx="3066660" cy="1108695"/>
            </a:xfrm>
            <a:prstGeom prst="chevron">
              <a:avLst>
                <a:gd name="adj" fmla="val 55502"/>
              </a:avLst>
            </a:prstGeom>
            <a:gradFill>
              <a:gsLst>
                <a:gs pos="0">
                  <a:schemeClr val="accent4"/>
                </a:gs>
                <a:gs pos="50000">
                  <a:schemeClr val="accent4">
                    <a:lumMod val="50000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A23002-538F-489A-A0AE-F943FA1D78AC}"/>
                </a:ext>
              </a:extLst>
            </p:cNvPr>
            <p:cNvSpPr txBox="1"/>
            <p:nvPr/>
          </p:nvSpPr>
          <p:spPr>
            <a:xfrm>
              <a:off x="6204317" y="1581118"/>
              <a:ext cx="2342917" cy="8366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altLang="ko-KR" sz="2400" b="1" dirty="0">
                  <a:solidFill>
                    <a:schemeClr val="bg1"/>
                  </a:solidFill>
                </a:rPr>
                <a:t>ความเสี่ยงด้านอัตราดอกเบี้ยในบัญชีเพื่อการธนาคาร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Chevron 37">
              <a:extLst>
                <a:ext uri="{FF2B5EF4-FFF2-40B4-BE49-F238E27FC236}">
                  <a16:creationId xmlns:a16="http://schemas.microsoft.com/office/drawing/2014/main" id="{65BCAA27-E8EB-4145-8766-5AE8B55822C7}"/>
                </a:ext>
              </a:extLst>
            </p:cNvPr>
            <p:cNvSpPr/>
            <p:nvPr/>
          </p:nvSpPr>
          <p:spPr>
            <a:xfrm>
              <a:off x="6663217" y="1649303"/>
              <a:ext cx="90046" cy="89813"/>
            </a:xfrm>
            <a:prstGeom prst="chevron">
              <a:avLst>
                <a:gd name="adj" fmla="val 6522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0" name="Chevron 52">
              <a:extLst>
                <a:ext uri="{FF2B5EF4-FFF2-40B4-BE49-F238E27FC236}">
                  <a16:creationId xmlns:a16="http://schemas.microsoft.com/office/drawing/2014/main" id="{D5D7A40D-4FEF-4CA0-8ABB-5FFE5A11E0C7}"/>
                </a:ext>
              </a:extLst>
            </p:cNvPr>
            <p:cNvSpPr/>
            <p:nvPr/>
          </p:nvSpPr>
          <p:spPr>
            <a:xfrm>
              <a:off x="9203897" y="2103206"/>
              <a:ext cx="90045" cy="89812"/>
            </a:xfrm>
            <a:prstGeom prst="chevron">
              <a:avLst>
                <a:gd name="adj" fmla="val 6522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5594799-7004-41C7-AF8E-FF1710DFE17F}"/>
                </a:ext>
              </a:extLst>
            </p:cNvPr>
            <p:cNvSpPr txBox="1"/>
            <p:nvPr/>
          </p:nvSpPr>
          <p:spPr>
            <a:xfrm>
              <a:off x="3730710" y="2678213"/>
              <a:ext cx="2121131" cy="2956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ความเสี่ยงด้านอัตราดอกเบี้ยในบัญชีเพื่อการธนาคาร หมายถึง ความเสี่ยงที่เกิดจากการที่สินทรัพย์ หนี้สิน และรายการนอกงบดุลที่อยู่ในบัญชีเพื่อการธนาคาร มีรอบระยะเวลาการปรับอัตราดอกเบี้ยหรือการครบกำหนดสัญญาไม่ตรงกัน หรือเมื่ออัตราดอกเบี้ยอ้างอิงของสินทรัพย์และหนี้สินมีการเปลี่ยนแปลงโดยไม่สอดคล้องกัน และซึ่งอาจมีผลกระทบต่อรายได้ดอกเบี้ยสุทธิ และ/หรือมูลค่าของผู้ถือหุ้นในเชิงลบทางเศรษฐกิจของธนาคาร</a:t>
              </a:r>
              <a:endParaRPr lang="en-US" altLang="ko-KR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0873F8C-7B52-4880-AE02-CC5D7733EA12}"/>
                </a:ext>
              </a:extLst>
            </p:cNvPr>
            <p:cNvSpPr txBox="1"/>
            <p:nvPr/>
          </p:nvSpPr>
          <p:spPr>
            <a:xfrm>
              <a:off x="8759808" y="2678213"/>
              <a:ext cx="2203842" cy="3281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050" dirty="0">
                  <a:solidFill>
                    <a:schemeClr val="bg1"/>
                  </a:solidFill>
                  <a:cs typeface="Arial" pitchFamily="34" charset="0"/>
                </a:rPr>
                <a:t>ธนาคารสามารถบริหารความเสี่ยงด้านอัตราดอกเบี้ยโดยปรับโครงสร้างของสินทรัพย์และหนี้สินให้สอดคล้องกับทิศทางของอัตราดอกเบี้ยที่คาดการณ์ในอนาคต โดยคำนึงถึงรายได้ดอกเบี้ยสุทธิ และมูลค่าทางเศรษฐกิจที่เปลี่ยนไป และอาจใช้อนุพันธ์ทางการเงิน เช่น สัญญาแลกเปลี่ยนอัตราดอกเบี้ย และสัญญาแลกเปลี่ยนอัตราดอกเบี้ยต่างสกุลเงิน เป็นต้น </a:t>
              </a:r>
            </a:p>
            <a:p>
              <a:r>
                <a:rPr lang="th-TH" altLang="ko-KR" sz="1050" dirty="0">
                  <a:solidFill>
                    <a:schemeClr val="bg1"/>
                  </a:solidFill>
                  <a:cs typeface="Arial" pitchFamily="34" charset="0"/>
                </a:rPr>
                <a:t>มีการทดสอบภาวะวิกฤติสำหรับความเสี่ยงด้านอัตราดอกเบี้ยในบัญชีเพื่อการธนาคารอย่างน้อยไตรมาศละครั้ง เพื่อสะท้อนจุดอ่อนหรือผลกระทบที่อาจเกิดขึ้นภายใต้สถานการณ์จำลองภาวะวิกฤติต่าง ๆ </a:t>
              </a:r>
              <a:endParaRPr lang="en-US" altLang="ko-KR" sz="105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13479D4-59AB-4CE8-BCB3-7C027A00CBA4}"/>
                </a:ext>
              </a:extLst>
            </p:cNvPr>
            <p:cNvSpPr txBox="1"/>
            <p:nvPr/>
          </p:nvSpPr>
          <p:spPr>
            <a:xfrm>
              <a:off x="6267940" y="2678213"/>
              <a:ext cx="2198257" cy="2649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ทางทีมบริหารความเสี่ยงมีความเห็นว่าธนาคารควรกำหนดเพดานความเสี่ยงของผลกระทบต่อรายได้ดอกเบี้ยสุทธิในระยะเวลา 1 ปี (</a:t>
              </a:r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Net Interest Income Impact Limit) </a:t>
              </a:r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และผลกระทบต่อมูลค่าทางเศรษฐกิจของส่วนของผู้ถือหุ้น (</a:t>
              </a:r>
              <a:r>
                <a:rPr lang="en-US" altLang="ko-KR" sz="1100" dirty="0">
                  <a:solidFill>
                    <a:schemeClr val="bg1"/>
                  </a:solidFill>
                  <a:cs typeface="Arial" pitchFamily="34" charset="0"/>
                </a:rPr>
                <a:t>Economic Value of Equity Impact Limit) </a:t>
              </a:r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ภายใต้สมมติฐานการเปลี่ยนแปลงของอัตราดอกเบี้ยของสินทรัพย์และหนี้สินทุกประเภทเพิ่มขึ้นและลดลงทันทีร้อยละ 1.00</a:t>
              </a:r>
              <a:endParaRPr lang="en-US" altLang="ko-KR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7E4713A-2E5C-E579-8D0B-16A6B25C095A}"/>
              </a:ext>
            </a:extLst>
          </p:cNvPr>
          <p:cNvSpPr txBox="1"/>
          <p:nvPr/>
        </p:nvSpPr>
        <p:spPr>
          <a:xfrm>
            <a:off x="1865109" y="1471296"/>
            <a:ext cx="2884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Interest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D49E94-D393-1543-0D94-42FD03C4D266}"/>
              </a:ext>
            </a:extLst>
          </p:cNvPr>
          <p:cNvSpPr txBox="1"/>
          <p:nvPr/>
        </p:nvSpPr>
        <p:spPr>
          <a:xfrm>
            <a:off x="7492892" y="1523938"/>
            <a:ext cx="2884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Risk</a:t>
            </a:r>
            <a:endParaRPr lang="ko-KR" altLang="en-US" sz="5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983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608D8B-70AD-84A0-08C1-C493017E4B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C97E7A-C254-31DB-2808-FC5939C9C79A}"/>
              </a:ext>
            </a:extLst>
          </p:cNvPr>
          <p:cNvGrpSpPr/>
          <p:nvPr/>
        </p:nvGrpSpPr>
        <p:grpSpPr>
          <a:xfrm>
            <a:off x="630195" y="4881004"/>
            <a:ext cx="8686524" cy="1289228"/>
            <a:chOff x="630195" y="5287404"/>
            <a:chExt cx="8686524" cy="1289228"/>
          </a:xfrm>
        </p:grpSpPr>
        <p:sp>
          <p:nvSpPr>
            <p:cNvPr id="4" name="직사각형 5">
              <a:extLst>
                <a:ext uri="{FF2B5EF4-FFF2-40B4-BE49-F238E27FC236}">
                  <a16:creationId xmlns:a16="http://schemas.microsoft.com/office/drawing/2014/main" id="{15D9AAF9-B7A8-4CB4-968E-9BFFFCE6CF26}"/>
                </a:ext>
              </a:extLst>
            </p:cNvPr>
            <p:cNvSpPr/>
            <p:nvPr/>
          </p:nvSpPr>
          <p:spPr>
            <a:xfrm>
              <a:off x="630195" y="5287404"/>
              <a:ext cx="6735805" cy="720638"/>
            </a:xfrm>
            <a:prstGeom prst="rect">
              <a:avLst/>
            </a:prstGeom>
            <a:noFill/>
          </p:spPr>
          <p:txBody>
            <a:bodyPr lIns="0" anchor="ctr"/>
            <a:lstStyle/>
            <a:p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Department Establishment</a:t>
              </a:r>
              <a:endParaRPr lang="ko-KR" altLang="en-US" sz="4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직사각형 6">
              <a:extLst>
                <a:ext uri="{FF2B5EF4-FFF2-40B4-BE49-F238E27FC236}">
                  <a16:creationId xmlns:a16="http://schemas.microsoft.com/office/drawing/2014/main" id="{404A78C2-20C8-47C5-A560-0180DF2B32A9}"/>
                </a:ext>
              </a:extLst>
            </p:cNvPr>
            <p:cNvSpPr/>
            <p:nvPr/>
          </p:nvSpPr>
          <p:spPr>
            <a:xfrm>
              <a:off x="1789186" y="5855994"/>
              <a:ext cx="7527533" cy="720638"/>
            </a:xfrm>
            <a:prstGeom prst="rect">
              <a:avLst/>
            </a:prstGeom>
            <a:noFill/>
          </p:spPr>
          <p:txBody>
            <a:bodyPr lIns="0" anchor="ctr"/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+mj-lt"/>
                </a:rPr>
                <a:t>Risk Management Department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B81AD2F-7328-427A-B41C-18F9A3F75224}"/>
              </a:ext>
            </a:extLst>
          </p:cNvPr>
          <p:cNvSpPr txBox="1"/>
          <p:nvPr/>
        </p:nvSpPr>
        <p:spPr>
          <a:xfrm>
            <a:off x="530818" y="455344"/>
            <a:ext cx="937518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4000" dirty="0">
                <a:solidFill>
                  <a:schemeClr val="bg1"/>
                </a:solidFill>
                <a:cs typeface="Arial" pitchFamily="34" charset="0"/>
              </a:rPr>
              <a:t>เสนอจัดตั้งหน่วยงานใหม่</a:t>
            </a:r>
          </a:p>
          <a:p>
            <a:r>
              <a:rPr lang="th-TH" altLang="ko-KR" sz="4000" dirty="0">
                <a:solidFill>
                  <a:schemeClr val="bg1"/>
                </a:solidFill>
                <a:cs typeface="Arial" pitchFamily="34" charset="0"/>
              </a:rPr>
              <a:t>โครงการจัดตั้งแผนกการบริหารความเสี่ยง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713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sz="4000" dirty="0"/>
              <a:t>ความเสี่ยงด้านตลาดของฐานะในบัญชีเพื่อการธนาคาร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47B900-CDB2-0FBD-621C-1AE6C513A3FD}"/>
              </a:ext>
            </a:extLst>
          </p:cNvPr>
          <p:cNvGrpSpPr/>
          <p:nvPr/>
        </p:nvGrpSpPr>
        <p:grpSpPr>
          <a:xfrm>
            <a:off x="1883768" y="1362270"/>
            <a:ext cx="8984562" cy="5495730"/>
            <a:chOff x="3434625" y="1324947"/>
            <a:chExt cx="8189256" cy="5533053"/>
          </a:xfrm>
        </p:grpSpPr>
        <p:sp>
          <p:nvSpPr>
            <p:cNvPr id="3" name="Rectangle 16">
              <a:extLst>
                <a:ext uri="{FF2B5EF4-FFF2-40B4-BE49-F238E27FC236}">
                  <a16:creationId xmlns:a16="http://schemas.microsoft.com/office/drawing/2014/main" id="{FB870DDD-4D7B-45EB-95A1-46D2C51F6C9A}"/>
                </a:ext>
              </a:extLst>
            </p:cNvPr>
            <p:cNvSpPr/>
            <p:nvPr/>
          </p:nvSpPr>
          <p:spPr>
            <a:xfrm>
              <a:off x="8552009" y="1324947"/>
              <a:ext cx="3022628" cy="4436555"/>
            </a:xfrm>
            <a:custGeom>
              <a:avLst/>
              <a:gdLst/>
              <a:ahLst/>
              <a:cxnLst/>
              <a:rect l="l" t="t" r="r" b="b"/>
              <a:pathLst>
                <a:path w="2204552" h="3463807">
                  <a:moveTo>
                    <a:pt x="0" y="0"/>
                  </a:moveTo>
                  <a:lnTo>
                    <a:pt x="1843807" y="0"/>
                  </a:lnTo>
                  <a:lnTo>
                    <a:pt x="1843807" y="712671"/>
                  </a:lnTo>
                  <a:lnTo>
                    <a:pt x="2204552" y="921903"/>
                  </a:lnTo>
                  <a:lnTo>
                    <a:pt x="1843807" y="1131136"/>
                  </a:lnTo>
                  <a:lnTo>
                    <a:pt x="1843807" y="1843807"/>
                  </a:lnTo>
                  <a:lnTo>
                    <a:pt x="1841879" y="1843807"/>
                  </a:lnTo>
                  <a:lnTo>
                    <a:pt x="1841879" y="3463807"/>
                  </a:lnTo>
                  <a:lnTo>
                    <a:pt x="0" y="3463807"/>
                  </a:lnTo>
                  <a:lnTo>
                    <a:pt x="0" y="18438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36C3681-7FF8-4857-AA31-6A85ACF5A4C5}"/>
                </a:ext>
              </a:extLst>
            </p:cNvPr>
            <p:cNvSpPr/>
            <p:nvPr/>
          </p:nvSpPr>
          <p:spPr>
            <a:xfrm>
              <a:off x="5997363" y="1324947"/>
              <a:ext cx="3071873" cy="4436555"/>
            </a:xfrm>
            <a:custGeom>
              <a:avLst/>
              <a:gdLst/>
              <a:ahLst/>
              <a:cxnLst/>
              <a:rect l="l" t="t" r="r" b="b"/>
              <a:pathLst>
                <a:path w="2204552" h="3463807">
                  <a:moveTo>
                    <a:pt x="0" y="0"/>
                  </a:moveTo>
                  <a:lnTo>
                    <a:pt x="1843807" y="0"/>
                  </a:lnTo>
                  <a:lnTo>
                    <a:pt x="1843807" y="712671"/>
                  </a:lnTo>
                  <a:lnTo>
                    <a:pt x="2204552" y="921904"/>
                  </a:lnTo>
                  <a:lnTo>
                    <a:pt x="1843807" y="1131136"/>
                  </a:lnTo>
                  <a:lnTo>
                    <a:pt x="1843807" y="1843807"/>
                  </a:lnTo>
                  <a:lnTo>
                    <a:pt x="1841879" y="1843807"/>
                  </a:lnTo>
                  <a:lnTo>
                    <a:pt x="1841879" y="3463807"/>
                  </a:lnTo>
                  <a:lnTo>
                    <a:pt x="0" y="3463807"/>
                  </a:lnTo>
                  <a:lnTo>
                    <a:pt x="0" y="18438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0B90F43C-C605-44DC-8879-B08817CE1971}"/>
                </a:ext>
              </a:extLst>
            </p:cNvPr>
            <p:cNvSpPr/>
            <p:nvPr/>
          </p:nvSpPr>
          <p:spPr>
            <a:xfrm>
              <a:off x="3439842" y="1324947"/>
              <a:ext cx="3071873" cy="4436555"/>
            </a:xfrm>
            <a:custGeom>
              <a:avLst/>
              <a:gdLst/>
              <a:ahLst/>
              <a:cxnLst/>
              <a:rect l="l" t="t" r="r" b="b"/>
              <a:pathLst>
                <a:path w="2204552" h="3463807">
                  <a:moveTo>
                    <a:pt x="0" y="0"/>
                  </a:moveTo>
                  <a:lnTo>
                    <a:pt x="1843807" y="0"/>
                  </a:lnTo>
                  <a:lnTo>
                    <a:pt x="1843807" y="712671"/>
                  </a:lnTo>
                  <a:lnTo>
                    <a:pt x="2204552" y="921904"/>
                  </a:lnTo>
                  <a:lnTo>
                    <a:pt x="1843807" y="1131136"/>
                  </a:lnTo>
                  <a:lnTo>
                    <a:pt x="1843807" y="1843807"/>
                  </a:lnTo>
                  <a:lnTo>
                    <a:pt x="1841879" y="1843807"/>
                  </a:lnTo>
                  <a:lnTo>
                    <a:pt x="1841879" y="3463807"/>
                  </a:lnTo>
                  <a:lnTo>
                    <a:pt x="0" y="3463807"/>
                  </a:lnTo>
                  <a:lnTo>
                    <a:pt x="0" y="18438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8" name="Chevron 10">
              <a:extLst>
                <a:ext uri="{FF2B5EF4-FFF2-40B4-BE49-F238E27FC236}">
                  <a16:creationId xmlns:a16="http://schemas.microsoft.com/office/drawing/2014/main" id="{FBE276E4-4384-43DA-988E-3CCC2B699221}"/>
                </a:ext>
              </a:extLst>
            </p:cNvPr>
            <p:cNvSpPr/>
            <p:nvPr/>
          </p:nvSpPr>
          <p:spPr>
            <a:xfrm>
              <a:off x="3434625" y="5749302"/>
              <a:ext cx="3246003" cy="1108695"/>
            </a:xfrm>
            <a:prstGeom prst="chevron">
              <a:avLst>
                <a:gd name="adj" fmla="val 55502"/>
              </a:avLst>
            </a:prstGeom>
            <a:gradFill>
              <a:gsLst>
                <a:gs pos="0">
                  <a:schemeClr val="accent2"/>
                </a:gs>
                <a:gs pos="50000">
                  <a:schemeClr val="accent2">
                    <a:lumMod val="50000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Chevron 11">
              <a:extLst>
                <a:ext uri="{FF2B5EF4-FFF2-40B4-BE49-F238E27FC236}">
                  <a16:creationId xmlns:a16="http://schemas.microsoft.com/office/drawing/2014/main" id="{465FEFF2-8D71-4BC3-9E2D-12581637272B}"/>
                </a:ext>
              </a:extLst>
            </p:cNvPr>
            <p:cNvSpPr/>
            <p:nvPr/>
          </p:nvSpPr>
          <p:spPr>
            <a:xfrm>
              <a:off x="5995923" y="5749304"/>
              <a:ext cx="3246003" cy="1108695"/>
            </a:xfrm>
            <a:prstGeom prst="chevron">
              <a:avLst>
                <a:gd name="adj" fmla="val 55502"/>
              </a:avLst>
            </a:prstGeom>
            <a:gradFill>
              <a:gsLst>
                <a:gs pos="0">
                  <a:schemeClr val="accent3"/>
                </a:gs>
                <a:gs pos="5000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" name="Chevron 12">
              <a:extLst>
                <a:ext uri="{FF2B5EF4-FFF2-40B4-BE49-F238E27FC236}">
                  <a16:creationId xmlns:a16="http://schemas.microsoft.com/office/drawing/2014/main" id="{310F60C4-D623-491D-A373-2B5FAD69370F}"/>
                </a:ext>
              </a:extLst>
            </p:cNvPr>
            <p:cNvSpPr/>
            <p:nvPr/>
          </p:nvSpPr>
          <p:spPr>
            <a:xfrm>
              <a:off x="8557221" y="5749305"/>
              <a:ext cx="3066660" cy="1108695"/>
            </a:xfrm>
            <a:prstGeom prst="chevron">
              <a:avLst>
                <a:gd name="adj" fmla="val 55502"/>
              </a:avLst>
            </a:prstGeom>
            <a:gradFill>
              <a:gsLst>
                <a:gs pos="0">
                  <a:schemeClr val="accent4"/>
                </a:gs>
                <a:gs pos="50000">
                  <a:schemeClr val="accent4">
                    <a:lumMod val="50000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A23002-538F-489A-A0AE-F943FA1D78AC}"/>
                </a:ext>
              </a:extLst>
            </p:cNvPr>
            <p:cNvSpPr txBox="1"/>
            <p:nvPr/>
          </p:nvSpPr>
          <p:spPr>
            <a:xfrm>
              <a:off x="6300900" y="1544097"/>
              <a:ext cx="2020962" cy="8366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altLang="ko-KR" sz="2400" b="1" dirty="0">
                  <a:solidFill>
                    <a:schemeClr val="bg1"/>
                  </a:solidFill>
                </a:rPr>
                <a:t>ความเสี่ยงของฐานะที่เกี่ยวข้องกับตราสารทุน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Chevron 52">
              <a:extLst>
                <a:ext uri="{FF2B5EF4-FFF2-40B4-BE49-F238E27FC236}">
                  <a16:creationId xmlns:a16="http://schemas.microsoft.com/office/drawing/2014/main" id="{D5D7A40D-4FEF-4CA0-8ABB-5FFE5A11E0C7}"/>
                </a:ext>
              </a:extLst>
            </p:cNvPr>
            <p:cNvSpPr/>
            <p:nvPr/>
          </p:nvSpPr>
          <p:spPr>
            <a:xfrm>
              <a:off x="9203897" y="2103206"/>
              <a:ext cx="90045" cy="89812"/>
            </a:xfrm>
            <a:prstGeom prst="chevron">
              <a:avLst>
                <a:gd name="adj" fmla="val 6522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5594799-7004-41C7-AF8E-FF1710DFE17F}"/>
                </a:ext>
              </a:extLst>
            </p:cNvPr>
            <p:cNvSpPr txBox="1"/>
            <p:nvPr/>
          </p:nvSpPr>
          <p:spPr>
            <a:xfrm>
              <a:off x="3704607" y="2678213"/>
              <a:ext cx="2121131" cy="152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ความเสี่ยงของฐานะที่เกี่ยวข้องกับตราสารทุน หมายถึง ความเสี่ยงที่เกิดขึ้นจากการเปลี่ยนแปลงของราคาของตราสารทุน และมีผลทำให้ฐานะของเงินลงทุนในตราสารทุนมีมูลค่าลดลงและกระทบต่อเงินกองทุนของธนาคาร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0873F8C-7B52-4880-AE02-CC5D7733EA12}"/>
                </a:ext>
              </a:extLst>
            </p:cNvPr>
            <p:cNvSpPr txBox="1"/>
            <p:nvPr/>
          </p:nvSpPr>
          <p:spPr>
            <a:xfrm>
              <a:off x="8736775" y="2678213"/>
              <a:ext cx="2203842" cy="2956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100" dirty="0">
                  <a:solidFill>
                    <a:schemeClr val="bg1"/>
                  </a:solidFill>
                  <a:cs typeface="Arial" pitchFamily="34" charset="0"/>
                </a:rPr>
                <a:t>กำหนดวิธีการประเมินความเสี่ยงแยกตามประเภทของตราสารทุน มีการวิเคราะห์ข้อมูลและประเมินสถานการณ์อย่างใกล้ชิด และมีการจัดทำการทดสอบภาวะวิกฤติอย่างน้อยรายไตรมาสภายใต้กรอบความเสี่ยงที่กำหนด เพื่อประเมินผลขาดทุนสูงสุดที่อาจเกิดขึ้นในภาวะที่ตลาดมีความผันผวนมากกว่าปกติ และมีการควบคุมสัดส่วนของฐานะที่เกี่ยวข้องกับตราสารทุนต่อเงินกองทุนให้อยู่ภายในเกณฑ์ที่ธนาคารแห่งประเทศไทยกำหนด และเกณฑ์ภายในของธนาคาร</a:t>
              </a:r>
              <a:endParaRPr lang="en-US" altLang="ko-KR" sz="1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13479D4-59AB-4CE8-BCB3-7C027A00CBA4}"/>
                </a:ext>
              </a:extLst>
            </p:cNvPr>
            <p:cNvSpPr txBox="1"/>
            <p:nvPr/>
          </p:nvSpPr>
          <p:spPr>
            <a:xfrm>
              <a:off x="6267940" y="2678213"/>
              <a:ext cx="2198257" cy="3346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000" dirty="0">
                  <a:solidFill>
                    <a:schemeClr val="bg1"/>
                  </a:solidFill>
                  <a:cs typeface="Arial" pitchFamily="34" charset="0"/>
                </a:rPr>
                <a:t>ธนาคารได้มีการลงทุนในตราสารทุนในบัญชีเพื่อการธนาคารโดยมีวัตถุประสงค์เพื่อเสริมสร้างรายได้ทั้งในรูปของเงินปันผล กำไรจากส่วนต่างของมูลค่าในระยะปานกลางและระยะยาว และเพื่อประโยชน์ต่อการดำเนินธุรกิจหลักของธนาคารด้วยการสร้างความสัมพันธ์อันดีกับลูกค้า และสร้างเครือข่ายกับพันธมิตรทางการลงทุน รวมถึงเพื่อรับชำระหนี้คืนในรูปของหลักทรัพย์ในกรณีที่มีการปรับปรุงโครงสร้างหนี้ จึงพบว่าธนาคารมีความเสี่ยงจากการลงทุนในฐานะที่เกี่ยวข้องกับตราสารทุนทั้งในและต่างประเทศ และการลงทุนในสินทรัพย์หลากหลายประเภทมากขึ้นเพื่อกระจายความเสี่ยง และสร้างโอกาสในการเพิ่มผลตอบแทน 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7E4713A-2E5C-E579-8D0B-16A6B25C095A}"/>
              </a:ext>
            </a:extLst>
          </p:cNvPr>
          <p:cNvSpPr txBox="1"/>
          <p:nvPr/>
        </p:nvSpPr>
        <p:spPr>
          <a:xfrm>
            <a:off x="1901380" y="1468773"/>
            <a:ext cx="2884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Equity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D49E94-D393-1543-0D94-42FD03C4D266}"/>
              </a:ext>
            </a:extLst>
          </p:cNvPr>
          <p:cNvSpPr txBox="1"/>
          <p:nvPr/>
        </p:nvSpPr>
        <p:spPr>
          <a:xfrm>
            <a:off x="7501291" y="1468773"/>
            <a:ext cx="2884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Risk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196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1209D1-D6D2-4A73-B72D-BA783EBA6C35}"/>
              </a:ext>
            </a:extLst>
          </p:cNvPr>
          <p:cNvSpPr txBox="1"/>
          <p:nvPr/>
        </p:nvSpPr>
        <p:spPr>
          <a:xfrm>
            <a:off x="7246710" y="4093801"/>
            <a:ext cx="45196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650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496697"/>
            <a:ext cx="11573197" cy="724247"/>
          </a:xfrm>
        </p:spPr>
        <p:txBody>
          <a:bodyPr/>
          <a:lstStyle/>
          <a:p>
            <a:r>
              <a:rPr lang="th-TH" dirty="0"/>
              <a:t>โครงการจัดตั้งแผนกการบริหารความเสี่ยง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AC8062-43C9-48A7-B5A4-6B3A578998B0}"/>
              </a:ext>
            </a:extLst>
          </p:cNvPr>
          <p:cNvGrpSpPr/>
          <p:nvPr/>
        </p:nvGrpSpPr>
        <p:grpSpPr>
          <a:xfrm>
            <a:off x="847642" y="2925514"/>
            <a:ext cx="4525172" cy="2474734"/>
            <a:chOff x="3131840" y="2220253"/>
            <a:chExt cx="3096344" cy="247473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9BB623-16CC-4250-9959-1A712A298466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th-TH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หลักการและเหตุผล / เหตุผลความจำเป็นในการจัดตั้งหน่วยงาน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7C01E8-3009-4B96-958B-878A42D69F5B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22252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หน่วยงานนี้จัดตั้งขึ้นเพื่อบริหารและจัดการความเสี่ยง เนื่องจากเป็นพื้นฐานที่สำคัญในการประกอบธุรกิจสถาบันการเงิน จึงได้มีการทำแผนเสนอโดยกำหนดแนวทางในการบริหารความเสี่ยงในแต่ละด้าน เพื่อให้แน่ใจว่าธนาคารมีกลไกการกำกับดูแลการบริหารความเสี่ยงที่มีประสิทธิภาพ ทางทีมบริหารความเสี่ยงจึงได้ทำการวิเคราะห์ถึงปัจจัยความเสี่ยงสำคัญอาจมีผลกระทบต่อการประกอบธุรกิจการเงิน และนำมาปรับปรุงโครงสร้างองค์กร ตลอดจนกระบวนการบริหารความเสี่ยงด้านต่าง ๆ อย่างต่อเนื่อง เพื่อเสริมสร้างให้ระบบการบริหารความเสี่ยงของธนาคารมีประสิทธิภาพได้มาตรฐานเทียบเคียงระดับสากล และสอดคล้องกับหลักเกณฑ์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Basel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EEDEE1-019F-493B-83F5-760FCABF43CA}"/>
              </a:ext>
            </a:extLst>
          </p:cNvPr>
          <p:cNvGrpSpPr/>
          <p:nvPr/>
        </p:nvGrpSpPr>
        <p:grpSpPr>
          <a:xfrm>
            <a:off x="6856510" y="2925514"/>
            <a:ext cx="4525172" cy="1449838"/>
            <a:chOff x="3131840" y="2220253"/>
            <a:chExt cx="3096344" cy="14498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5205EE-8379-4B09-A993-627EB0FA315A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th-TH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วัตถุประสงค์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6C8642-4D2E-44A8-A35C-28A74E9994D6}"/>
                </a:ext>
              </a:extLst>
            </p:cNvPr>
            <p:cNvSpPr txBox="1"/>
            <p:nvPr/>
          </p:nvSpPr>
          <p:spPr>
            <a:xfrm>
              <a:off x="3131840" y="2469762"/>
              <a:ext cx="3096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1. เพื่อให้แน่ใจว่าธนาคารมีกลไกการกำกับดูแลการบริหารความเสี่ยงที่มีประสิทธิภาพ และบรรลุวัตถุประสงค์และการเติบโตอย่างยั่งยืนขององค์กร </a:t>
              </a:r>
            </a:p>
            <a:p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2. เพื่อเสริมสร้างให้ระบบการบริหารความเสี่ยงของธนาคารมีประสิทธิภาพได้มาตรฐานเทียบเคียงระดับสากล และสอดคล้องกับหลักเกณฑ์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Basel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3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th-TH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เพื่อพิจารณาความเสี่ยงทั้งหมด โดยครอบคลุมความเสี่ยงของทั้งองค์กร และสอดคล้องกับนโยบายการบริหารความเสี่ยงของธนาคาร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9A7287-E30D-CC57-A011-C4A218A305FB}"/>
              </a:ext>
            </a:extLst>
          </p:cNvPr>
          <p:cNvGrpSpPr/>
          <p:nvPr/>
        </p:nvGrpSpPr>
        <p:grpSpPr>
          <a:xfrm>
            <a:off x="2138576" y="5523855"/>
            <a:ext cx="1943303" cy="695785"/>
            <a:chOff x="9327600" y="2369911"/>
            <a:chExt cx="1943303" cy="69578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FBB46C9-0700-41B0-B166-0EA115592EC8}"/>
                </a:ext>
              </a:extLst>
            </p:cNvPr>
            <p:cNvSpPr/>
            <p:nvPr/>
          </p:nvSpPr>
          <p:spPr>
            <a:xfrm>
              <a:off x="9327600" y="2369911"/>
              <a:ext cx="1943303" cy="6957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B610B1B-A4C3-491E-B6FF-C3D8DF2988FB}"/>
                </a:ext>
              </a:extLst>
            </p:cNvPr>
            <p:cNvSpPr txBox="1"/>
            <p:nvPr/>
          </p:nvSpPr>
          <p:spPr>
            <a:xfrm>
              <a:off x="9768319" y="2574385"/>
              <a:ext cx="106186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Reasons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9E4649-D59C-1616-A7BD-8E44FCBA98EE}"/>
              </a:ext>
            </a:extLst>
          </p:cNvPr>
          <p:cNvGrpSpPr/>
          <p:nvPr/>
        </p:nvGrpSpPr>
        <p:grpSpPr>
          <a:xfrm>
            <a:off x="8055326" y="5523855"/>
            <a:ext cx="1943303" cy="695785"/>
            <a:chOff x="9327600" y="4076370"/>
            <a:chExt cx="1943303" cy="6957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314760E-AE33-4629-A1DA-45B571977B0A}"/>
                </a:ext>
              </a:extLst>
            </p:cNvPr>
            <p:cNvSpPr/>
            <p:nvPr/>
          </p:nvSpPr>
          <p:spPr>
            <a:xfrm>
              <a:off x="9327600" y="4076370"/>
              <a:ext cx="1943303" cy="6957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489C127-291E-4C46-8576-FCF585222728}"/>
                </a:ext>
              </a:extLst>
            </p:cNvPr>
            <p:cNvSpPr txBox="1"/>
            <p:nvPr/>
          </p:nvSpPr>
          <p:spPr>
            <a:xfrm>
              <a:off x="9768319" y="4280844"/>
              <a:ext cx="106186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Objectives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4153B6-9C17-F44E-27F7-8BA37878583F}"/>
              </a:ext>
            </a:extLst>
          </p:cNvPr>
          <p:cNvGrpSpPr/>
          <p:nvPr/>
        </p:nvGrpSpPr>
        <p:grpSpPr>
          <a:xfrm>
            <a:off x="847642" y="1931373"/>
            <a:ext cx="4525172" cy="697253"/>
            <a:chOff x="828981" y="2220622"/>
            <a:chExt cx="4525172" cy="697253"/>
          </a:xfrm>
        </p:grpSpPr>
        <p:sp>
          <p:nvSpPr>
            <p:cNvPr id="19" name="Pentagon 24">
              <a:extLst>
                <a:ext uri="{FF2B5EF4-FFF2-40B4-BE49-F238E27FC236}">
                  <a16:creationId xmlns:a16="http://schemas.microsoft.com/office/drawing/2014/main" id="{190148CD-B9C0-43F7-8B13-049ADE5BACFE}"/>
                </a:ext>
              </a:extLst>
            </p:cNvPr>
            <p:cNvSpPr/>
            <p:nvPr/>
          </p:nvSpPr>
          <p:spPr>
            <a:xfrm>
              <a:off x="828981" y="2220622"/>
              <a:ext cx="4525172" cy="695785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" name="Pentagon 41">
              <a:extLst>
                <a:ext uri="{FF2B5EF4-FFF2-40B4-BE49-F238E27FC236}">
                  <a16:creationId xmlns:a16="http://schemas.microsoft.com/office/drawing/2014/main" id="{83D5B7A2-05BD-4CC9-B231-C224930999DC}"/>
                </a:ext>
              </a:extLst>
            </p:cNvPr>
            <p:cNvSpPr/>
            <p:nvPr/>
          </p:nvSpPr>
          <p:spPr>
            <a:xfrm>
              <a:off x="828981" y="2222090"/>
              <a:ext cx="1969776" cy="695785"/>
            </a:xfrm>
            <a:prstGeom prst="homePlate">
              <a:avLst/>
            </a:prstGeom>
            <a:gradFill>
              <a:gsLst>
                <a:gs pos="0">
                  <a:schemeClr val="accent4">
                    <a:lumMod val="85000"/>
                  </a:schemeClr>
                </a:gs>
                <a:gs pos="100000">
                  <a:schemeClr val="accent4">
                    <a:lumMod val="8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8" name="Rectangle 16">
              <a:extLst>
                <a:ext uri="{FF2B5EF4-FFF2-40B4-BE49-F238E27FC236}">
                  <a16:creationId xmlns:a16="http://schemas.microsoft.com/office/drawing/2014/main" id="{48526BA0-C19E-471A-8A16-B0C0C4234117}"/>
                </a:ext>
              </a:extLst>
            </p:cNvPr>
            <p:cNvSpPr/>
            <p:nvPr/>
          </p:nvSpPr>
          <p:spPr>
            <a:xfrm rot="2700000">
              <a:off x="4325233" y="2321663"/>
              <a:ext cx="265920" cy="476745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EA5B7-E000-6F7B-695B-8535072E7D58}"/>
              </a:ext>
            </a:extLst>
          </p:cNvPr>
          <p:cNvGrpSpPr/>
          <p:nvPr/>
        </p:nvGrpSpPr>
        <p:grpSpPr>
          <a:xfrm>
            <a:off x="6856510" y="1908662"/>
            <a:ext cx="4525172" cy="724247"/>
            <a:chOff x="823115" y="1470453"/>
            <a:chExt cx="4525172" cy="695785"/>
          </a:xfrm>
        </p:grpSpPr>
        <p:sp>
          <p:nvSpPr>
            <p:cNvPr id="21" name="Pentagon 26">
              <a:extLst>
                <a:ext uri="{FF2B5EF4-FFF2-40B4-BE49-F238E27FC236}">
                  <a16:creationId xmlns:a16="http://schemas.microsoft.com/office/drawing/2014/main" id="{89253102-B84A-4D4F-8418-BBF77303C422}"/>
                </a:ext>
              </a:extLst>
            </p:cNvPr>
            <p:cNvSpPr/>
            <p:nvPr/>
          </p:nvSpPr>
          <p:spPr>
            <a:xfrm>
              <a:off x="823115" y="1470453"/>
              <a:ext cx="4525172" cy="695785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Pentagon 43">
              <a:extLst>
                <a:ext uri="{FF2B5EF4-FFF2-40B4-BE49-F238E27FC236}">
                  <a16:creationId xmlns:a16="http://schemas.microsoft.com/office/drawing/2014/main" id="{B75DF50E-FE50-446A-8C9C-D2D8D838FA4A}"/>
                </a:ext>
              </a:extLst>
            </p:cNvPr>
            <p:cNvSpPr/>
            <p:nvPr/>
          </p:nvSpPr>
          <p:spPr>
            <a:xfrm>
              <a:off x="823117" y="1470453"/>
              <a:ext cx="1915962" cy="695785"/>
            </a:xfrm>
            <a:prstGeom prst="homePlate">
              <a:avLst/>
            </a:prstGeom>
            <a:gradFill>
              <a:gsLst>
                <a:gs pos="0">
                  <a:schemeClr val="accent2">
                    <a:lumMod val="85000"/>
                  </a:schemeClr>
                </a:gs>
                <a:gs pos="100000">
                  <a:schemeClr val="accent2">
                    <a:lumMod val="8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Oval 21">
              <a:extLst>
                <a:ext uri="{FF2B5EF4-FFF2-40B4-BE49-F238E27FC236}">
                  <a16:creationId xmlns:a16="http://schemas.microsoft.com/office/drawing/2014/main" id="{03AA8F4F-EDAD-4FC6-82CA-A0456CEA0B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11484" y="1639526"/>
              <a:ext cx="354676" cy="357638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45078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h-TH" dirty="0"/>
              <a:t>ระบบการบริหารงานบุคลากร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7DD319-1251-483D-A953-17653BB86C4A}"/>
              </a:ext>
            </a:extLst>
          </p:cNvPr>
          <p:cNvSpPr/>
          <p:nvPr/>
        </p:nvSpPr>
        <p:spPr>
          <a:xfrm>
            <a:off x="9009380" y="2831966"/>
            <a:ext cx="318262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E7DD54F-C308-4B2A-A4D2-144F2BEE3C60}"/>
              </a:ext>
            </a:extLst>
          </p:cNvPr>
          <p:cNvGrpSpPr/>
          <p:nvPr/>
        </p:nvGrpSpPr>
        <p:grpSpPr>
          <a:xfrm>
            <a:off x="6266873" y="4228919"/>
            <a:ext cx="3236528" cy="1080296"/>
            <a:chOff x="2551706" y="4283314"/>
            <a:chExt cx="1467509" cy="10802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B4007F-F4FE-4B9C-9647-EC1C1AE39489}"/>
                </a:ext>
              </a:extLst>
            </p:cNvPr>
            <p:cNvSpPr txBox="1"/>
            <p:nvPr/>
          </p:nvSpPr>
          <p:spPr>
            <a:xfrm>
              <a:off x="2551706" y="4560313"/>
              <a:ext cx="1368009" cy="803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 รวบรวมและวิเคราะห์เหตุการณ์การสูญเสียความเสี่ยงด้านปฏิบัติการและแผนบรรเทาผลกระทบ</a:t>
              </a:r>
            </a:p>
            <a:p>
              <a:r>
                <a:rPr lang="th-TH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 ตรวจสอบการกำกับดูแลการจัดการความเสี่ยง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DC61BC-C22D-457A-8CEE-BC76EC96A960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Risk Management Assist Manager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6A729B8-03DB-4066-A662-15454130B4B6}"/>
              </a:ext>
            </a:extLst>
          </p:cNvPr>
          <p:cNvGrpSpPr/>
          <p:nvPr/>
        </p:nvGrpSpPr>
        <p:grpSpPr>
          <a:xfrm>
            <a:off x="4403452" y="5179863"/>
            <a:ext cx="2842506" cy="843308"/>
            <a:chOff x="2551706" y="4283314"/>
            <a:chExt cx="1480091" cy="84330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EC0D5F-51F3-45E7-B25C-514A02638910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56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 งานบริหารความเสี่ยงบัญชีเพื่อการธนาคาร</a:t>
              </a:r>
            </a:p>
            <a:p>
              <a:r>
                <a:rPr lang="th-TH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 งานบริหารความเสี่ยงบัญชีเพื่อการค้า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E454B2-32C1-4BAC-BBC1-25747E28EAF4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Market Risk Management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DB6500C-2CC0-43DE-A3BF-332D967671D9}"/>
              </a:ext>
            </a:extLst>
          </p:cNvPr>
          <p:cNvGrpSpPr/>
          <p:nvPr/>
        </p:nvGrpSpPr>
        <p:grpSpPr>
          <a:xfrm>
            <a:off x="8130294" y="3277976"/>
            <a:ext cx="3605904" cy="1080296"/>
            <a:chOff x="2551706" y="4283314"/>
            <a:chExt cx="1480091" cy="10802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B380CF-FB69-4E24-8B54-936E9D883791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03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วางแผนงาน ติดตามมาตรฐานการบริหารความเสี่ยง เพื่อปรับปรุง นโยบายและแนวทางการบริหารความเสี่ยงขององค์กร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52B5B-2F2B-4F9D-B1FD-C5EA3759F164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Risk Management Manager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A61712-310E-43B6-BC19-8FF5B6182D68}"/>
              </a:ext>
            </a:extLst>
          </p:cNvPr>
          <p:cNvSpPr txBox="1"/>
          <p:nvPr/>
        </p:nvSpPr>
        <p:spPr>
          <a:xfrm>
            <a:off x="881501" y="1771741"/>
            <a:ext cx="3589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134070"/>
                </a:solidFill>
                <a:cs typeface="Arial" pitchFamily="34" charset="0"/>
              </a:rPr>
              <a:t>Risk Management Department</a:t>
            </a:r>
          </a:p>
          <a:p>
            <a:r>
              <a:rPr lang="th-TH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ฝ่ายบริหารและจัดการความเสี่ยง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F89DE4-5DDF-46B2-A368-DA7670DA1FA4}"/>
              </a:ext>
            </a:extLst>
          </p:cNvPr>
          <p:cNvGrpSpPr/>
          <p:nvPr/>
        </p:nvGrpSpPr>
        <p:grpSpPr>
          <a:xfrm>
            <a:off x="868061" y="3803347"/>
            <a:ext cx="2560030" cy="1317284"/>
            <a:chOff x="2551706" y="4283314"/>
            <a:chExt cx="1480091" cy="131728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666F83-EB99-4EFE-89F7-CDDE1522D139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10402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เป็นหน่วยงานที่เกิดจากนโยบายการบริหารความเสี่ยงของบริษัทเพื่อดำเนินการออกแบบกลไกและกระบวนการในการติดตามความเสี่ยง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4F3445-83CF-4A1D-B4E8-A849447C1C54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ความเป็นมาของหน่วยงาน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직사각형 4">
            <a:extLst>
              <a:ext uri="{FF2B5EF4-FFF2-40B4-BE49-F238E27FC236}">
                <a16:creationId xmlns:a16="http://schemas.microsoft.com/office/drawing/2014/main" id="{A3FC4FCC-5004-4DE8-BD2F-6B7EB7A88940}"/>
              </a:ext>
            </a:extLst>
          </p:cNvPr>
          <p:cNvSpPr/>
          <p:nvPr/>
        </p:nvSpPr>
        <p:spPr>
          <a:xfrm>
            <a:off x="0" y="5693521"/>
            <a:ext cx="4296988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평행 사변형 5">
            <a:extLst>
              <a:ext uri="{FF2B5EF4-FFF2-40B4-BE49-F238E27FC236}">
                <a16:creationId xmlns:a16="http://schemas.microsoft.com/office/drawing/2014/main" id="{F691F6DB-6E10-4BA0-9AA5-204A4DFB4118}"/>
              </a:ext>
            </a:extLst>
          </p:cNvPr>
          <p:cNvSpPr/>
          <p:nvPr/>
        </p:nvSpPr>
        <p:spPr>
          <a:xfrm rot="16200000">
            <a:off x="3431424" y="5187958"/>
            <a:ext cx="1310938" cy="420190"/>
          </a:xfrm>
          <a:prstGeom prst="parallelogram">
            <a:avLst>
              <a:gd name="adj" fmla="val 84008"/>
            </a:avLst>
          </a:prstGeom>
          <a:gradFill>
            <a:gsLst>
              <a:gs pos="0">
                <a:schemeClr val="accent4">
                  <a:lumMod val="70000"/>
                </a:schemeClr>
              </a:gs>
              <a:gs pos="100000">
                <a:schemeClr val="accent4">
                  <a:lumMod val="7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9" name="평행 사변형 32">
            <a:extLst>
              <a:ext uri="{FF2B5EF4-FFF2-40B4-BE49-F238E27FC236}">
                <a16:creationId xmlns:a16="http://schemas.microsoft.com/office/drawing/2014/main" id="{61A73886-AA7B-4BCA-84C1-CD7169ED61E7}"/>
              </a:ext>
            </a:extLst>
          </p:cNvPr>
          <p:cNvSpPr/>
          <p:nvPr/>
        </p:nvSpPr>
        <p:spPr>
          <a:xfrm flipH="1">
            <a:off x="3876798" y="4742582"/>
            <a:ext cx="2278270" cy="356368"/>
          </a:xfrm>
          <a:prstGeom prst="parallelogram">
            <a:avLst>
              <a:gd name="adj" fmla="val 118955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20" name="평행 사변형 33">
            <a:extLst>
              <a:ext uri="{FF2B5EF4-FFF2-40B4-BE49-F238E27FC236}">
                <a16:creationId xmlns:a16="http://schemas.microsoft.com/office/drawing/2014/main" id="{BB0FEA6C-243D-4A4C-813B-4261440CF236}"/>
              </a:ext>
            </a:extLst>
          </p:cNvPr>
          <p:cNvSpPr/>
          <p:nvPr/>
        </p:nvSpPr>
        <p:spPr>
          <a:xfrm rot="16200000">
            <a:off x="5292074" y="4233384"/>
            <a:ext cx="1310938" cy="420190"/>
          </a:xfrm>
          <a:prstGeom prst="parallelogram">
            <a:avLst>
              <a:gd name="adj" fmla="val 84008"/>
            </a:avLst>
          </a:prstGeom>
          <a:gradFill>
            <a:gsLst>
              <a:gs pos="100000">
                <a:schemeClr val="accent3">
                  <a:lumMod val="70000"/>
                </a:schemeClr>
              </a:gs>
              <a:gs pos="0">
                <a:schemeClr val="accent3">
                  <a:lumMod val="7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21" name="평행 사변형 34">
            <a:extLst>
              <a:ext uri="{FF2B5EF4-FFF2-40B4-BE49-F238E27FC236}">
                <a16:creationId xmlns:a16="http://schemas.microsoft.com/office/drawing/2014/main" id="{02A222F2-8DF7-46BB-9734-AB55D195CC01}"/>
              </a:ext>
            </a:extLst>
          </p:cNvPr>
          <p:cNvSpPr/>
          <p:nvPr/>
        </p:nvSpPr>
        <p:spPr>
          <a:xfrm flipH="1">
            <a:off x="5737448" y="3787603"/>
            <a:ext cx="2278270" cy="356368"/>
          </a:xfrm>
          <a:prstGeom prst="parallelogram">
            <a:avLst>
              <a:gd name="adj" fmla="val 118955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22" name="평행 사변형 35">
            <a:extLst>
              <a:ext uri="{FF2B5EF4-FFF2-40B4-BE49-F238E27FC236}">
                <a16:creationId xmlns:a16="http://schemas.microsoft.com/office/drawing/2014/main" id="{53BEA14A-C2B7-49D4-8065-491DC4C7C415}"/>
              </a:ext>
            </a:extLst>
          </p:cNvPr>
          <p:cNvSpPr/>
          <p:nvPr/>
        </p:nvSpPr>
        <p:spPr>
          <a:xfrm rot="16200000">
            <a:off x="7149476" y="3278408"/>
            <a:ext cx="1310938" cy="420190"/>
          </a:xfrm>
          <a:prstGeom prst="parallelogram">
            <a:avLst>
              <a:gd name="adj" fmla="val 84008"/>
            </a:avLst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lumMod val="7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23" name="평행 사변형 36">
            <a:extLst>
              <a:ext uri="{FF2B5EF4-FFF2-40B4-BE49-F238E27FC236}">
                <a16:creationId xmlns:a16="http://schemas.microsoft.com/office/drawing/2014/main" id="{626707D8-E59E-4B38-ABE9-81EFE9BC2E17}"/>
              </a:ext>
            </a:extLst>
          </p:cNvPr>
          <p:cNvSpPr/>
          <p:nvPr/>
        </p:nvSpPr>
        <p:spPr>
          <a:xfrm flipH="1">
            <a:off x="7594850" y="2832624"/>
            <a:ext cx="2278270" cy="356368"/>
          </a:xfrm>
          <a:prstGeom prst="parallelogram">
            <a:avLst>
              <a:gd name="adj" fmla="val 11895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BA127DB0-9F9D-482F-B4F0-30205848C361}"/>
              </a:ext>
            </a:extLst>
          </p:cNvPr>
          <p:cNvSpPr/>
          <p:nvPr/>
        </p:nvSpPr>
        <p:spPr>
          <a:xfrm>
            <a:off x="1989890" y="5117750"/>
            <a:ext cx="420190" cy="41896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E5276B-503E-C9ED-F691-868FB9822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318" y="1279374"/>
            <a:ext cx="1115810" cy="111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34CDB7-6216-245E-BC61-F2B3F5473213}"/>
              </a:ext>
            </a:extLst>
          </p:cNvPr>
          <p:cNvSpPr txBox="1"/>
          <p:nvPr/>
        </p:nvSpPr>
        <p:spPr>
          <a:xfrm>
            <a:off x="8079726" y="2433752"/>
            <a:ext cx="1954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/>
              <a:t>นายพัชร โสฬสโชคชัย</a:t>
            </a:r>
            <a:endParaRPr lang="en-US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E51356F-4F4F-776E-BC27-C7A935C72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84" y="2604688"/>
            <a:ext cx="745852" cy="74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3A61D0F-95AC-F4C9-B0C4-A6289A9A79AD}"/>
              </a:ext>
            </a:extLst>
          </p:cNvPr>
          <p:cNvSpPr txBox="1"/>
          <p:nvPr/>
        </p:nvSpPr>
        <p:spPr>
          <a:xfrm>
            <a:off x="5662723" y="3387491"/>
            <a:ext cx="1954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/>
              <a:t>นางสาวจิรวรรณ ขำนวล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265EADF-5E9F-57CF-89FE-A90368970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819" y="3686330"/>
            <a:ext cx="611641" cy="61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A64FFD2-E119-DE08-08C0-28302ADDA15A}"/>
              </a:ext>
            </a:extLst>
          </p:cNvPr>
          <p:cNvSpPr txBox="1"/>
          <p:nvPr/>
        </p:nvSpPr>
        <p:spPr>
          <a:xfrm>
            <a:off x="4148321" y="4322946"/>
            <a:ext cx="1640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000" kern="100" cap="none" spc="0" dirty="0">
                <a:solidFill>
                  <a:schemeClr val="tx1"/>
                </a:solidFill>
                <a:effectLst/>
              </a:rPr>
              <a:t>นายปฐมพร สุขหอ</a:t>
            </a:r>
            <a:endParaRPr lang="en-US" sz="2000" kern="100" cap="none" spc="0" dirty="0">
              <a:solidFill>
                <a:schemeClr val="tx1"/>
              </a:solidFill>
              <a:effectLst/>
              <a:latin typeface="Cordia New" panose="020B0304020202020204" pitchFamily="34" charset="-34"/>
              <a:ea typeface="Times New Roman" panose="02020603050405020304" pitchFamily="18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17479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880D2A-3122-438B-BF37-111625A87B1E}"/>
              </a:ext>
            </a:extLst>
          </p:cNvPr>
          <p:cNvGrpSpPr/>
          <p:nvPr/>
        </p:nvGrpSpPr>
        <p:grpSpPr>
          <a:xfrm>
            <a:off x="7255418" y="4022700"/>
            <a:ext cx="4538627" cy="1169381"/>
            <a:chOff x="6665542" y="2780380"/>
            <a:chExt cx="4797245" cy="11693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6F4C07-E00D-48E6-B67E-3E0D413CD695}"/>
                </a:ext>
              </a:extLst>
            </p:cNvPr>
            <p:cNvSpPr txBox="1"/>
            <p:nvPr/>
          </p:nvSpPr>
          <p:spPr>
            <a:xfrm>
              <a:off x="6665542" y="2780380"/>
              <a:ext cx="4777152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4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Business Model</a:t>
              </a:r>
              <a:endParaRPr lang="ko-KR" altLang="en-US" sz="44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EC891F-BCC6-4206-9666-54515D15EFC9}"/>
                </a:ext>
              </a:extLst>
            </p:cNvPr>
            <p:cNvSpPr txBox="1"/>
            <p:nvPr/>
          </p:nvSpPr>
          <p:spPr>
            <a:xfrm>
              <a:off x="6685691" y="3455267"/>
              <a:ext cx="4777096" cy="49449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altLang="ko-KR" sz="1867" dirty="0">
                  <a:solidFill>
                    <a:schemeClr val="bg1"/>
                  </a:solidFill>
                  <a:cs typeface="Arial" pitchFamily="34" charset="0"/>
                </a:rPr>
                <a:t>ของธุรกิจธนาคาร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329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062F952-FE71-4DC5-A762-14E8159EBF7E}"/>
              </a:ext>
            </a:extLst>
          </p:cNvPr>
          <p:cNvGrpSpPr/>
          <p:nvPr/>
        </p:nvGrpSpPr>
        <p:grpSpPr>
          <a:xfrm>
            <a:off x="468383" y="994094"/>
            <a:ext cx="11121009" cy="5578677"/>
            <a:chOff x="468383" y="994094"/>
            <a:chExt cx="11121009" cy="5578677"/>
          </a:xfrm>
          <a:solidFill>
            <a:schemeClr val="tx2">
              <a:lumMod val="20000"/>
              <a:lumOff val="80000"/>
            </a:schemeClr>
          </a:solidFill>
          <a:effectLst>
            <a:outerShdw blurRad="50800" dist="38100" dir="2700000" algn="tl" rotWithShape="0">
              <a:schemeClr val="accent2">
                <a:lumMod val="50000"/>
                <a:alpha val="60000"/>
              </a:scheme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6D2E869-C3F6-4B26-B98D-28B859CE3173}"/>
                </a:ext>
              </a:extLst>
            </p:cNvPr>
            <p:cNvSpPr/>
            <p:nvPr/>
          </p:nvSpPr>
          <p:spPr>
            <a:xfrm>
              <a:off x="468383" y="994100"/>
              <a:ext cx="2139193" cy="3678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F5EA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E525A71-5F41-4A71-AA2D-8EC680E5718D}"/>
                </a:ext>
              </a:extLst>
            </p:cNvPr>
            <p:cNvSpPr/>
            <p:nvPr/>
          </p:nvSpPr>
          <p:spPr>
            <a:xfrm>
              <a:off x="2713837" y="994097"/>
              <a:ext cx="2139193" cy="17784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090B19-2A99-441A-A66B-AF6DD8F60435}"/>
                </a:ext>
              </a:extLst>
            </p:cNvPr>
            <p:cNvSpPr/>
            <p:nvPr/>
          </p:nvSpPr>
          <p:spPr>
            <a:xfrm>
              <a:off x="4959291" y="994096"/>
              <a:ext cx="2139193" cy="36785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5B73F7-ADFE-4873-8824-CE4ADE0D5E16}"/>
                </a:ext>
              </a:extLst>
            </p:cNvPr>
            <p:cNvSpPr/>
            <p:nvPr/>
          </p:nvSpPr>
          <p:spPr>
            <a:xfrm>
              <a:off x="7204745" y="994096"/>
              <a:ext cx="2139193" cy="17784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C7C8EA-DD07-475A-9FE7-7984DD3AA89E}"/>
                </a:ext>
              </a:extLst>
            </p:cNvPr>
            <p:cNvSpPr/>
            <p:nvPr/>
          </p:nvSpPr>
          <p:spPr>
            <a:xfrm>
              <a:off x="9450199" y="994094"/>
              <a:ext cx="2139193" cy="3678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A3C63B-93B2-4D67-8FC0-3433DDB74D53}"/>
                </a:ext>
              </a:extLst>
            </p:cNvPr>
            <p:cNvSpPr/>
            <p:nvPr/>
          </p:nvSpPr>
          <p:spPr>
            <a:xfrm>
              <a:off x="468383" y="4794305"/>
              <a:ext cx="5509704" cy="17784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3075B60-F781-4EA6-930D-8E7ECDA24ADF}"/>
                </a:ext>
              </a:extLst>
            </p:cNvPr>
            <p:cNvSpPr/>
            <p:nvPr/>
          </p:nvSpPr>
          <p:spPr>
            <a:xfrm>
              <a:off x="6079688" y="4794305"/>
              <a:ext cx="5509704" cy="17784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9370B76-6523-4F32-89AC-E6A49EEF453F}"/>
                </a:ext>
              </a:extLst>
            </p:cNvPr>
            <p:cNvSpPr/>
            <p:nvPr/>
          </p:nvSpPr>
          <p:spPr>
            <a:xfrm>
              <a:off x="2713837" y="2894201"/>
              <a:ext cx="2139193" cy="17784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526E0A8-A45F-41F2-A881-947110A7DAE8}"/>
                </a:ext>
              </a:extLst>
            </p:cNvPr>
            <p:cNvSpPr/>
            <p:nvPr/>
          </p:nvSpPr>
          <p:spPr>
            <a:xfrm>
              <a:off x="7204744" y="2894201"/>
              <a:ext cx="2139193" cy="17784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EDC990-691B-4D11-A7AD-EFE17D7F5D05}"/>
              </a:ext>
            </a:extLst>
          </p:cNvPr>
          <p:cNvGrpSpPr/>
          <p:nvPr/>
        </p:nvGrpSpPr>
        <p:grpSpPr>
          <a:xfrm>
            <a:off x="468383" y="366752"/>
            <a:ext cx="5176008" cy="461665"/>
            <a:chOff x="679510" y="306198"/>
            <a:chExt cx="5176008" cy="4616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46F5F2-3401-4722-9982-54576CF13F45}"/>
                </a:ext>
              </a:extLst>
            </p:cNvPr>
            <p:cNvSpPr txBox="1"/>
            <p:nvPr/>
          </p:nvSpPr>
          <p:spPr>
            <a:xfrm>
              <a:off x="763400" y="306198"/>
              <a:ext cx="5092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Business Model Canvas for Bank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A376989-F8BC-4E40-A256-DF16ADF3FB21}"/>
                </a:ext>
              </a:extLst>
            </p:cNvPr>
            <p:cNvSpPr/>
            <p:nvPr/>
          </p:nvSpPr>
          <p:spPr>
            <a:xfrm>
              <a:off x="679510" y="331636"/>
              <a:ext cx="83890" cy="419449"/>
            </a:xfrm>
            <a:prstGeom prst="rect">
              <a:avLst/>
            </a:prstGeom>
            <a:solidFill>
              <a:srgbClr val="0F5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BB2FC3B-C756-40DD-BF58-0F46D70E1872}"/>
              </a:ext>
            </a:extLst>
          </p:cNvPr>
          <p:cNvSpPr txBox="1"/>
          <p:nvPr/>
        </p:nvSpPr>
        <p:spPr>
          <a:xfrm>
            <a:off x="468382" y="1006682"/>
            <a:ext cx="1284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F5EA0"/>
                </a:solidFill>
              </a:rPr>
              <a:t>Key Partners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87DE7E-D440-4542-AB04-4A984E08C8F6}"/>
              </a:ext>
            </a:extLst>
          </p:cNvPr>
          <p:cNvSpPr txBox="1"/>
          <p:nvPr/>
        </p:nvSpPr>
        <p:spPr>
          <a:xfrm>
            <a:off x="2713836" y="1006682"/>
            <a:ext cx="1284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F5EA0"/>
                </a:solidFill>
              </a:rPr>
              <a:t>Key </a:t>
            </a:r>
          </a:p>
          <a:p>
            <a:r>
              <a:rPr lang="en-US" sz="1600" b="1" dirty="0">
                <a:solidFill>
                  <a:srgbClr val="0F5EA0"/>
                </a:solidFill>
              </a:rPr>
              <a:t>Activities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DD65E9-04D6-41D6-8AB5-CAED915B9C64}"/>
              </a:ext>
            </a:extLst>
          </p:cNvPr>
          <p:cNvSpPr txBox="1"/>
          <p:nvPr/>
        </p:nvSpPr>
        <p:spPr>
          <a:xfrm>
            <a:off x="2713836" y="2895461"/>
            <a:ext cx="1284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F5EA0"/>
                </a:solidFill>
              </a:rPr>
              <a:t>Key </a:t>
            </a:r>
            <a:br>
              <a:rPr lang="en-US" sz="1600" b="1" dirty="0">
                <a:solidFill>
                  <a:srgbClr val="0F5EA0"/>
                </a:solidFill>
              </a:rPr>
            </a:br>
            <a:r>
              <a:rPr lang="en-US" sz="1600" b="1" dirty="0">
                <a:solidFill>
                  <a:srgbClr val="0F5EA0"/>
                </a:solidFill>
              </a:rPr>
              <a:t>Resources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1ECF4E-0124-4491-90FB-5CDE20B242B9}"/>
              </a:ext>
            </a:extLst>
          </p:cNvPr>
          <p:cNvSpPr txBox="1"/>
          <p:nvPr/>
        </p:nvSpPr>
        <p:spPr>
          <a:xfrm>
            <a:off x="4959987" y="994094"/>
            <a:ext cx="139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F5EA0"/>
                </a:solidFill>
              </a:rPr>
              <a:t>Value</a:t>
            </a:r>
          </a:p>
          <a:p>
            <a:r>
              <a:rPr lang="en-US" sz="1600" b="1" dirty="0">
                <a:solidFill>
                  <a:srgbClr val="0F5EA0"/>
                </a:solidFill>
              </a:rPr>
              <a:t>Proposition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33BA36-9699-4D52-90E0-F5D5FF05AE98}"/>
              </a:ext>
            </a:extLst>
          </p:cNvPr>
          <p:cNvSpPr txBox="1"/>
          <p:nvPr/>
        </p:nvSpPr>
        <p:spPr>
          <a:xfrm>
            <a:off x="7204744" y="994093"/>
            <a:ext cx="1704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F5EA0"/>
                </a:solidFill>
              </a:rPr>
              <a:t>Customer</a:t>
            </a:r>
          </a:p>
          <a:p>
            <a:r>
              <a:rPr lang="en-US" sz="1600" b="1" dirty="0">
                <a:solidFill>
                  <a:srgbClr val="0F5EA0"/>
                </a:solidFill>
              </a:rPr>
              <a:t>Relationships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2E70CD-9F2F-4AD1-9631-EA23144147F7}"/>
              </a:ext>
            </a:extLst>
          </p:cNvPr>
          <p:cNvSpPr txBox="1"/>
          <p:nvPr/>
        </p:nvSpPr>
        <p:spPr>
          <a:xfrm>
            <a:off x="9450198" y="1006682"/>
            <a:ext cx="1284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F5EA0"/>
                </a:solidFill>
              </a:rPr>
              <a:t>Customer</a:t>
            </a:r>
          </a:p>
          <a:p>
            <a:r>
              <a:rPr lang="en-US" sz="1600" b="1" dirty="0">
                <a:solidFill>
                  <a:srgbClr val="0F5EA0"/>
                </a:solidFill>
              </a:rPr>
              <a:t>Segments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E5B527-A234-4DA1-B04D-80048753A0A4}"/>
              </a:ext>
            </a:extLst>
          </p:cNvPr>
          <p:cNvSpPr txBox="1"/>
          <p:nvPr/>
        </p:nvSpPr>
        <p:spPr>
          <a:xfrm>
            <a:off x="7218726" y="2892109"/>
            <a:ext cx="1284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F5EA0"/>
                </a:solidFill>
              </a:rPr>
              <a:t>Channels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7A9435-F929-4720-83F4-AC8460D92C53}"/>
              </a:ext>
            </a:extLst>
          </p:cNvPr>
          <p:cNvSpPr txBox="1"/>
          <p:nvPr/>
        </p:nvSpPr>
        <p:spPr>
          <a:xfrm>
            <a:off x="468382" y="4790532"/>
            <a:ext cx="224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F5EA0"/>
                </a:solidFill>
              </a:rPr>
              <a:t>Cost Structure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DF993D-8769-406B-A271-B83037FF9AAB}"/>
              </a:ext>
            </a:extLst>
          </p:cNvPr>
          <p:cNvSpPr txBox="1"/>
          <p:nvPr/>
        </p:nvSpPr>
        <p:spPr>
          <a:xfrm>
            <a:off x="6079688" y="4790532"/>
            <a:ext cx="224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F5EA0"/>
                </a:solidFill>
              </a:rPr>
              <a:t>Revenue Streams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11FEE0-C81D-4D46-8120-A21559B83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745" y="1090316"/>
            <a:ext cx="352341" cy="35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8190426-408F-4A5B-99E0-B512BB0E2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162" y="1090316"/>
            <a:ext cx="318774" cy="3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334D4B1-57C9-444F-838D-05DD7B391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244" y="1058851"/>
            <a:ext cx="358628" cy="35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3D457AE-E807-4D6E-B4F8-30B7135A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927" y="1064371"/>
            <a:ext cx="337191" cy="36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C344D1-A56C-44CA-B5C8-D7949D711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162" y="1023460"/>
            <a:ext cx="517319" cy="51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40D95C-8B4F-448E-B29C-9A496CC55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837" y="2946634"/>
            <a:ext cx="365423" cy="3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45EA54-BC34-42AC-8019-644CED17B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053" y="2960068"/>
            <a:ext cx="338554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C3DDCE4-F120-40CB-A33E-06D65E80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622" y="4871902"/>
            <a:ext cx="423545" cy="42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734999D-18CE-4DBA-8337-7AF8FBCEB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2583C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32" y="4871902"/>
            <a:ext cx="416549" cy="41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F1F0696-5BA6-4404-BDE9-559C3DE54043}"/>
              </a:ext>
            </a:extLst>
          </p:cNvPr>
          <p:cNvSpPr txBox="1"/>
          <p:nvPr/>
        </p:nvSpPr>
        <p:spPr>
          <a:xfrm>
            <a:off x="510328" y="1757140"/>
            <a:ext cx="2018253" cy="973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400" kern="100" dirty="0">
                <a:effectLst/>
                <a:ea typeface="Calibri" panose="020F0502020204030204" pitchFamily="34" charset="0"/>
              </a:rPr>
              <a:t>• </a:t>
            </a:r>
            <a:r>
              <a:rPr lang="en-US" sz="1400" kern="100" dirty="0">
                <a:effectLst/>
                <a:ea typeface="Calibri" panose="020F0502020204030204" pitchFamily="34" charset="0"/>
              </a:rPr>
              <a:t>Investments partners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400" kern="100" dirty="0">
                <a:effectLst/>
                <a:ea typeface="Calibri" panose="020F0502020204030204" pitchFamily="34" charset="0"/>
              </a:rPr>
              <a:t>• </a:t>
            </a:r>
            <a:r>
              <a:rPr lang="en-US" sz="1400" kern="100" dirty="0">
                <a:effectLst/>
                <a:ea typeface="Calibri" panose="020F0502020204030204" pitchFamily="34" charset="0"/>
              </a:rPr>
              <a:t>Technology vendors</a:t>
            </a:r>
          </a:p>
          <a:p>
            <a:r>
              <a:rPr lang="th-TH" sz="1400" dirty="0">
                <a:effectLst/>
                <a:ea typeface="Calibri" panose="020F0502020204030204" pitchFamily="34" charset="0"/>
              </a:rPr>
              <a:t>• </a:t>
            </a:r>
            <a:r>
              <a:rPr lang="en-US" sz="1400" dirty="0">
                <a:effectLst/>
                <a:ea typeface="Calibri" panose="020F0502020204030204" pitchFamily="34" charset="0"/>
              </a:rPr>
              <a:t>Regulatory Agencies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94FF49-2540-4140-A216-DF5DB2472A45}"/>
              </a:ext>
            </a:extLst>
          </p:cNvPr>
          <p:cNvSpPr txBox="1"/>
          <p:nvPr/>
        </p:nvSpPr>
        <p:spPr>
          <a:xfrm>
            <a:off x="2713835" y="1655493"/>
            <a:ext cx="2074425" cy="973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400" kern="100" dirty="0">
                <a:effectLst/>
                <a:ea typeface="Calibri" panose="020F0502020204030204" pitchFamily="34" charset="0"/>
              </a:rPr>
              <a:t>• </a:t>
            </a:r>
            <a:r>
              <a:rPr lang="en-US" sz="1400" kern="100" dirty="0">
                <a:effectLst/>
                <a:ea typeface="Calibri" panose="020F0502020204030204" pitchFamily="34" charset="0"/>
              </a:rPr>
              <a:t>Branch Operations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400" kern="100" dirty="0">
                <a:effectLst/>
                <a:ea typeface="Calibri" panose="020F0502020204030204" pitchFamily="34" charset="0"/>
              </a:rPr>
              <a:t>• </a:t>
            </a:r>
            <a:r>
              <a:rPr lang="en-US" sz="1400" kern="100" dirty="0">
                <a:effectLst/>
                <a:ea typeface="Calibri" panose="020F0502020204030204" pitchFamily="34" charset="0"/>
              </a:rPr>
              <a:t>Call center Operation</a:t>
            </a:r>
          </a:p>
          <a:p>
            <a:r>
              <a:rPr lang="th-TH" sz="1400" dirty="0">
                <a:effectLst/>
                <a:ea typeface="Calibri" panose="020F0502020204030204" pitchFamily="34" charset="0"/>
              </a:rPr>
              <a:t>• </a:t>
            </a:r>
            <a:r>
              <a:rPr lang="en-US" sz="1400" dirty="0">
                <a:effectLst/>
                <a:ea typeface="Calibri" panose="020F0502020204030204" pitchFamily="34" charset="0"/>
              </a:rPr>
              <a:t>IT Operations</a:t>
            </a:r>
            <a:endParaRPr lang="en-US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1E2D8D-2340-46FE-9D41-6680B4A6E260}"/>
              </a:ext>
            </a:extLst>
          </p:cNvPr>
          <p:cNvSpPr txBox="1"/>
          <p:nvPr/>
        </p:nvSpPr>
        <p:spPr>
          <a:xfrm>
            <a:off x="2787937" y="3599640"/>
            <a:ext cx="1625367" cy="871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400" kern="100" dirty="0">
                <a:effectLst/>
                <a:ea typeface="Calibri" panose="020F0502020204030204" pitchFamily="34" charset="0"/>
              </a:rPr>
              <a:t>• </a:t>
            </a:r>
            <a:r>
              <a:rPr lang="en-US" sz="1400" kern="100" dirty="0">
                <a:effectLst/>
                <a:ea typeface="Calibri" panose="020F0502020204030204" pitchFamily="34" charset="0"/>
              </a:rPr>
              <a:t>Physical and IT </a:t>
            </a:r>
            <a:br>
              <a:rPr lang="en-US" sz="1400" kern="100" dirty="0">
                <a:effectLst/>
                <a:ea typeface="Calibri" panose="020F0502020204030204" pitchFamily="34" charset="0"/>
              </a:rPr>
            </a:br>
            <a:r>
              <a:rPr lang="en-US" sz="1400" kern="100" dirty="0">
                <a:effectLst/>
                <a:ea typeface="Calibri" panose="020F0502020204030204" pitchFamily="34" charset="0"/>
              </a:rPr>
              <a:t>  Infrastructure</a:t>
            </a:r>
          </a:p>
          <a:p>
            <a:r>
              <a:rPr lang="th-TH" sz="1400" dirty="0">
                <a:effectLst/>
                <a:ea typeface="Calibri" panose="020F0502020204030204" pitchFamily="34" charset="0"/>
              </a:rPr>
              <a:t>• </a:t>
            </a:r>
            <a:r>
              <a:rPr lang="en-US" sz="1400" dirty="0">
                <a:effectLst/>
                <a:ea typeface="Calibri" panose="020F0502020204030204" pitchFamily="34" charset="0"/>
              </a:rPr>
              <a:t>Loan Assets</a:t>
            </a:r>
            <a:endParaRPr 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8147A8-1CEA-46EB-AF0A-ED6CDDACB26A}"/>
              </a:ext>
            </a:extLst>
          </p:cNvPr>
          <p:cNvSpPr txBox="1"/>
          <p:nvPr/>
        </p:nvSpPr>
        <p:spPr>
          <a:xfrm>
            <a:off x="5107916" y="1655493"/>
            <a:ext cx="1570501" cy="1380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kern="100" dirty="0">
                <a:effectLst/>
                <a:ea typeface="Calibri" panose="020F0502020204030204" pitchFamily="34" charset="0"/>
              </a:rPr>
              <a:t>• ผลิตภัณฑ์เงินฝาก (อัตราดอกเบี้ยต่ำ)</a:t>
            </a:r>
            <a:endParaRPr lang="en-US" kern="100" dirty="0">
              <a:effectLst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kern="100" dirty="0">
                <a:effectLst/>
                <a:ea typeface="Calibri" panose="020F0502020204030204" pitchFamily="34" charset="0"/>
              </a:rPr>
              <a:t>• ผลิตภัณฑ์สินเชื่อ(อัตราดอกเบี้ยสูง)</a:t>
            </a:r>
            <a:endParaRPr lang="en-US" kern="100" dirty="0">
              <a:effectLst/>
              <a:ea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F43F50-95BB-4602-AF96-5686CDDD746E}"/>
              </a:ext>
            </a:extLst>
          </p:cNvPr>
          <p:cNvSpPr txBox="1"/>
          <p:nvPr/>
        </p:nvSpPr>
        <p:spPr>
          <a:xfrm>
            <a:off x="7247109" y="1578868"/>
            <a:ext cx="1936041" cy="1100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400" kern="100" dirty="0">
                <a:effectLst/>
                <a:ea typeface="Calibri" panose="020F0502020204030204" pitchFamily="34" charset="0"/>
              </a:rPr>
              <a:t>• การช่วยเหลือโดยบุคคล (</a:t>
            </a:r>
            <a:r>
              <a:rPr lang="en-US" sz="1400" kern="100" dirty="0">
                <a:effectLst/>
                <a:ea typeface="Calibri" panose="020F0502020204030204" pitchFamily="34" charset="0"/>
              </a:rPr>
              <a:t>Personal Assistance)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400" kern="100" dirty="0">
                <a:effectLst/>
                <a:ea typeface="Calibri" panose="020F0502020204030204" pitchFamily="34" charset="0"/>
              </a:rPr>
              <a:t>• บริการอัตโนมัติ (</a:t>
            </a:r>
            <a:r>
              <a:rPr lang="en-US" sz="1400" kern="100" dirty="0">
                <a:effectLst/>
                <a:ea typeface="Calibri" panose="020F0502020204030204" pitchFamily="34" charset="0"/>
              </a:rPr>
              <a:t>Automated Serviced</a:t>
            </a:r>
            <a:r>
              <a:rPr lang="th-TH" sz="1400" kern="100" dirty="0">
                <a:effectLst/>
                <a:ea typeface="Calibri" panose="020F0502020204030204" pitchFamily="34" charset="0"/>
              </a:rPr>
              <a:t>)</a:t>
            </a:r>
            <a:endParaRPr lang="en-US" sz="1400" kern="100" dirty="0">
              <a:effectLst/>
              <a:ea typeface="Calibri" panose="020F05020202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9B8DB5-E8A7-4387-A819-D0A89173ADAB}"/>
              </a:ext>
            </a:extLst>
          </p:cNvPr>
          <p:cNvSpPr txBox="1"/>
          <p:nvPr/>
        </p:nvSpPr>
        <p:spPr>
          <a:xfrm>
            <a:off x="7305834" y="3238907"/>
            <a:ext cx="1114058" cy="1307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400" kern="100" dirty="0">
                <a:effectLst/>
                <a:ea typeface="Calibri" panose="020F0502020204030204" pitchFamily="34" charset="0"/>
              </a:rPr>
              <a:t>• สาขาธนาคาร</a:t>
            </a:r>
            <a:endParaRPr lang="en-US" sz="1400" kern="100" dirty="0">
              <a:effectLst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400" kern="100" dirty="0">
                <a:effectLst/>
                <a:ea typeface="Calibri" panose="020F0502020204030204" pitchFamily="34" charset="0"/>
              </a:rPr>
              <a:t>• </a:t>
            </a:r>
            <a:r>
              <a:rPr lang="en-US" sz="1400" kern="100" dirty="0">
                <a:effectLst/>
                <a:ea typeface="Calibri" panose="020F0502020204030204" pitchFamily="34" charset="0"/>
              </a:rPr>
              <a:t>ATMs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400" kern="100" dirty="0">
                <a:effectLst/>
                <a:ea typeface="Calibri" panose="020F0502020204030204" pitchFamily="34" charset="0"/>
              </a:rPr>
              <a:t>• อินเทอร์เน็ต</a:t>
            </a:r>
            <a:endParaRPr lang="en-US" sz="1400" kern="100" dirty="0">
              <a:effectLst/>
              <a:ea typeface="Calibri" panose="020F0502020204030204" pitchFamily="34" charset="0"/>
            </a:endParaRPr>
          </a:p>
          <a:p>
            <a:r>
              <a:rPr lang="th-TH" sz="1400" dirty="0">
                <a:effectLst/>
                <a:ea typeface="Calibri" panose="020F0502020204030204" pitchFamily="34" charset="0"/>
              </a:rPr>
              <a:t>• โทรศัพท์</a:t>
            </a:r>
            <a:endParaRPr 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A54B6A4-F546-4375-82BB-6366B5CB5AD2}"/>
              </a:ext>
            </a:extLst>
          </p:cNvPr>
          <p:cNvSpPr txBox="1"/>
          <p:nvPr/>
        </p:nvSpPr>
        <p:spPr>
          <a:xfrm>
            <a:off x="9594207" y="1713094"/>
            <a:ext cx="1809512" cy="1380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kern="100" dirty="0">
                <a:effectLst/>
                <a:ea typeface="Calibri" panose="020F0502020204030204" pitchFamily="34" charset="0"/>
              </a:rPr>
              <a:t>• กลุ่มลูกค้าค้าปลีกและลูกค้าองค์กร (ผู้ฝากเงิน)</a:t>
            </a:r>
            <a:endParaRPr lang="en-US" kern="100" dirty="0">
              <a:effectLst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kern="100" dirty="0">
                <a:effectLst/>
                <a:ea typeface="Calibri" panose="020F0502020204030204" pitchFamily="34" charset="0"/>
              </a:rPr>
              <a:t>• กลุ่มลูกค้าค้าปลีกและ</a:t>
            </a:r>
            <a:r>
              <a:rPr lang="en-US" kern="100" dirty="0">
                <a:effectLst/>
                <a:ea typeface="Calibri" panose="020F0502020204030204" pitchFamily="34" charset="0"/>
              </a:rPr>
              <a:t> </a:t>
            </a:r>
            <a:br>
              <a:rPr lang="en-US" kern="100" dirty="0">
                <a:effectLst/>
                <a:ea typeface="Calibri" panose="020F0502020204030204" pitchFamily="34" charset="0"/>
              </a:rPr>
            </a:br>
            <a:r>
              <a:rPr lang="th-TH" kern="100" dirty="0">
                <a:effectLst/>
                <a:ea typeface="Calibri" panose="020F0502020204030204" pitchFamily="34" charset="0"/>
              </a:rPr>
              <a:t>ลูกค้าองค์กร (ผู้กู้ยืม)</a:t>
            </a:r>
            <a:endParaRPr lang="en-US" kern="100" dirty="0">
              <a:effectLst/>
              <a:ea typeface="Calibri" panose="020F05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A2F6BE-C8E0-46F3-8FBD-DE2469B7D3FD}"/>
              </a:ext>
            </a:extLst>
          </p:cNvPr>
          <p:cNvSpPr txBox="1"/>
          <p:nvPr/>
        </p:nvSpPr>
        <p:spPr>
          <a:xfrm>
            <a:off x="572134" y="5204379"/>
            <a:ext cx="3043521" cy="787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kern="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• ดอกเบี้ยจ่ายที่เกิดจากเงินฝากเผื่อเรียก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kern="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• ต้นทุนจากช่องทางต่าง ๆ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4DC1BA-4B69-4019-97DD-B39D9FAF6AB2}"/>
              </a:ext>
            </a:extLst>
          </p:cNvPr>
          <p:cNvSpPr txBox="1"/>
          <p:nvPr/>
        </p:nvSpPr>
        <p:spPr>
          <a:xfrm>
            <a:off x="6185948" y="5214061"/>
            <a:ext cx="2139193" cy="768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kern="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• ดอกเบี้ยรับจากการปล่อยกู้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th-TH" dirty="0">
                <a:effectLst/>
                <a:ea typeface="Calibri" panose="020F0502020204030204" pitchFamily="34" charset="0"/>
              </a:rPr>
              <a:t>• รายได้จากค่าธรรมเนียม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015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B30E872-9727-44E3-BEC2-A187517CE9AC}"/>
              </a:ext>
            </a:extLst>
          </p:cNvPr>
          <p:cNvSpPr txBox="1"/>
          <p:nvPr/>
        </p:nvSpPr>
        <p:spPr>
          <a:xfrm flipH="1">
            <a:off x="2636285" y="2945422"/>
            <a:ext cx="32276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4400" b="1" spc="300" dirty="0">
                <a:solidFill>
                  <a:schemeClr val="accent2"/>
                </a:solidFill>
                <a:latin typeface="+mj-lt"/>
                <a:cs typeface="Arial" pitchFamily="34" charset="0"/>
              </a:rPr>
              <a:t>Overview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6CD6207-3A0F-4B1C-943A-BC845152D8AF}"/>
              </a:ext>
            </a:extLst>
          </p:cNvPr>
          <p:cNvPicPr>
            <a:picLocks noGrp="1" noChangeAspect="1"/>
          </p:cNvPicPr>
          <p:nvPr>
            <p:ph type="pic" idx="23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5" r="14185"/>
          <a:stretch>
            <a:fillRect/>
          </a:stretch>
        </p:blipFill>
        <p:spPr>
          <a:xfrm>
            <a:off x="0" y="2"/>
            <a:ext cx="12191999" cy="6877477"/>
          </a:xfrm>
          <a:blipFill dpi="0" rotWithShape="1">
            <a:blip r:embed="rId3"/>
            <a:srcRect/>
            <a:tile tx="6350" ty="0" sx="100000" sy="100000" flip="none" algn="tl"/>
          </a:blip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F1A344-24AA-41BE-B053-9B20D8EDF7DC}"/>
              </a:ext>
            </a:extLst>
          </p:cNvPr>
          <p:cNvSpPr txBox="1"/>
          <p:nvPr/>
        </p:nvSpPr>
        <p:spPr>
          <a:xfrm>
            <a:off x="2097248" y="3912578"/>
            <a:ext cx="5578680" cy="294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บริการหลักของธนาคาร ก็คือ  การรับเงินฝากและการให้สินเชื่อ</a:t>
            </a:r>
            <a:br>
              <a:rPr lang="th-TH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</a:br>
            <a:r>
              <a:rPr lang="th-TH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บริการอื่น ๆ เพื่อตอบสนองความต้องการของลูกค้าในแต่ละกลุ่มที่หลากหลาย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th-TH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สำหรับกลุ่มลูกค้าบุคคล</a:t>
            </a:r>
            <a:r>
              <a:rPr lang="th-TH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 ธนาคารได้ให้บริการสินเชื่อที่อยู่อาศัย สินเชื่อบุคคล สินเชื่อเช่าซื้อรถยนต์ บัตรเครดิต บริการเอทีเอ็ม บัตรเดบิต บริการแลกเปลี่ยนเงินตราต่างประเทศและเงินโอนต่างประเทศ รวมถึงผลิตภัณฑ์เพื่อการลงทุนและการประกัน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th-TH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สำหรับลูกค้าธุรกิจ</a:t>
            </a:r>
            <a:r>
              <a:rPr lang="th-TH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H Sarabun New" panose="020B0500040200020003" pitchFamily="34" charset="-34"/>
              </a:rPr>
              <a:t> ธนาคารได้ให้บริการที่เกี่ยวข้องกับการให้บริการบริหารเงินเพื่อธุรกิจ การค้าต่างประเทศ ผลิตภัณฑ์บริหารเงิน ผลิตภัณฑ์ทางตลาดตราสารหนี้และตลาดทุน ที่ปรึกษาทางการเงิน วาณิชธนกิจ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A2A47C17-D0BB-4667-AD66-1D0361002D3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38967" y="3982603"/>
            <a:ext cx="3581900" cy="2553056"/>
          </a:xfrm>
          <a:prstGeom prst="rect">
            <a:avLst/>
          </a:prstGeom>
        </p:spPr>
      </p:pic>
      <p:sp>
        <p:nvSpPr>
          <p:cNvPr id="7" name="Text Placeholder 2058">
            <a:extLst>
              <a:ext uri="{FF2B5EF4-FFF2-40B4-BE49-F238E27FC236}">
                <a16:creationId xmlns:a16="http://schemas.microsoft.com/office/drawing/2014/main" id="{376B3904-7DE8-410B-B0BC-3D0F6F51B1CC}"/>
              </a:ext>
            </a:extLst>
          </p:cNvPr>
          <p:cNvSpPr txBox="1">
            <a:spLocks/>
          </p:cNvSpPr>
          <p:nvPr/>
        </p:nvSpPr>
        <p:spPr>
          <a:xfrm>
            <a:off x="356253" y="635430"/>
            <a:ext cx="3209068" cy="21581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Customer </a:t>
            </a:r>
            <a:r>
              <a:rPr lang="en-US" altLang="ko-KR" sz="5400" dirty="0">
                <a:solidFill>
                  <a:schemeClr val="accent1"/>
                </a:solidFill>
              </a:rPr>
              <a:t>Groups</a:t>
            </a:r>
            <a:endParaRPr lang="th-TH" altLang="ko-KR" sz="5400" dirty="0">
              <a:solidFill>
                <a:schemeClr val="accent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altLang="ko-KR" dirty="0">
                <a:solidFill>
                  <a:srgbClr val="404040"/>
                </a:solidFill>
              </a:rPr>
              <a:t>กลุ่มลูกค้าธุรกิจของธนาคาร</a:t>
            </a:r>
          </a:p>
          <a:p>
            <a:pPr marL="0" indent="0">
              <a:buNone/>
            </a:pP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7B334C-5667-41D3-9A99-B1701F96DC50}"/>
              </a:ext>
            </a:extLst>
          </p:cNvPr>
          <p:cNvSpPr txBox="1">
            <a:spLocks/>
          </p:cNvSpPr>
          <p:nvPr/>
        </p:nvSpPr>
        <p:spPr>
          <a:xfrm>
            <a:off x="5002832" y="2197035"/>
            <a:ext cx="1692000" cy="28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cs typeface="Arial" pitchFamily="34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5B6D6B0-6367-4EE3-9404-374E7ACDD16F}"/>
              </a:ext>
            </a:extLst>
          </p:cNvPr>
          <p:cNvSpPr txBox="1">
            <a:spLocks/>
          </p:cNvSpPr>
          <p:nvPr/>
        </p:nvSpPr>
        <p:spPr>
          <a:xfrm>
            <a:off x="8795412" y="2189369"/>
            <a:ext cx="1781147" cy="28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altLang="ko-KR" dirty="0">
                <a:cs typeface="Arial" pitchFamily="34" charset="0"/>
              </a:rPr>
              <a:t>ธุรกิจลูกค้ารายกลาง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7D6D680-F2F7-4693-BE5B-001C17318A2F}"/>
              </a:ext>
            </a:extLst>
          </p:cNvPr>
          <p:cNvSpPr txBox="1">
            <a:spLocks/>
          </p:cNvSpPr>
          <p:nvPr/>
        </p:nvSpPr>
        <p:spPr>
          <a:xfrm>
            <a:off x="8795413" y="2494064"/>
            <a:ext cx="1692000" cy="849958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altLang="ko-KR" dirty="0">
                <a:cs typeface="Arial" pitchFamily="34" charset="0"/>
              </a:rPr>
              <a:t>ผู้ประกอบการขนาด</a:t>
            </a:r>
            <a:endParaRPr lang="en-US" altLang="ko-KR" dirty="0">
              <a:cs typeface="Arial" pitchFamily="34" charset="0"/>
            </a:endParaRPr>
          </a:p>
          <a:p>
            <a:r>
              <a:rPr lang="th-TH" altLang="ko-KR" dirty="0">
                <a:cs typeface="Arial" pitchFamily="34" charset="0"/>
              </a:rPr>
              <a:t>กลางในกลุ่ม </a:t>
            </a:r>
            <a:r>
              <a:rPr lang="en-US" altLang="ko-KR" dirty="0">
                <a:cs typeface="Arial" pitchFamily="34" charset="0"/>
              </a:rPr>
              <a:t>SME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2" name="Text Placeholder 2048">
            <a:extLst>
              <a:ext uri="{FF2B5EF4-FFF2-40B4-BE49-F238E27FC236}">
                <a16:creationId xmlns:a16="http://schemas.microsoft.com/office/drawing/2014/main" id="{E9645C85-54F7-4CE0-8F92-45D3A4CF50A1}"/>
              </a:ext>
            </a:extLst>
          </p:cNvPr>
          <p:cNvSpPr txBox="1">
            <a:spLocks/>
          </p:cNvSpPr>
          <p:nvPr/>
        </p:nvSpPr>
        <p:spPr>
          <a:xfrm>
            <a:off x="4896939" y="5342295"/>
            <a:ext cx="1834487" cy="28286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altLang="ko-KR" dirty="0">
                <a:cs typeface="Arial" pitchFamily="34" charset="0"/>
              </a:rPr>
              <a:t>ธุรกิจลูกค้ารายปลีก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14" name="Text Placeholder 2054">
            <a:extLst>
              <a:ext uri="{FF2B5EF4-FFF2-40B4-BE49-F238E27FC236}">
                <a16:creationId xmlns:a16="http://schemas.microsoft.com/office/drawing/2014/main" id="{07D8BC2A-244F-4830-BB53-9D3B0B8F6D4F}"/>
              </a:ext>
            </a:extLst>
          </p:cNvPr>
          <p:cNvSpPr txBox="1">
            <a:spLocks/>
          </p:cNvSpPr>
          <p:nvPr/>
        </p:nvSpPr>
        <p:spPr>
          <a:xfrm>
            <a:off x="8734452" y="5319470"/>
            <a:ext cx="1834487" cy="28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altLang="ko-KR" dirty="0">
                <a:cs typeface="Arial" pitchFamily="34" charset="0"/>
              </a:rPr>
              <a:t>ธุรกิจลูกค้ารายบุคคล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15" name="Text Placeholder 2056">
            <a:extLst>
              <a:ext uri="{FF2B5EF4-FFF2-40B4-BE49-F238E27FC236}">
                <a16:creationId xmlns:a16="http://schemas.microsoft.com/office/drawing/2014/main" id="{CBBD8672-F039-4C13-8A32-81B309D2C00E}"/>
              </a:ext>
            </a:extLst>
          </p:cNvPr>
          <p:cNvSpPr txBox="1">
            <a:spLocks/>
          </p:cNvSpPr>
          <p:nvPr/>
        </p:nvSpPr>
        <p:spPr>
          <a:xfrm>
            <a:off x="8795413" y="5624165"/>
            <a:ext cx="1692000" cy="46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altLang="ko-KR" dirty="0">
                <a:cs typeface="Arial" pitchFamily="34" charset="0"/>
              </a:rPr>
              <a:t>ลูกค้ารายบุคคล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66517A43-B4CA-49D1-B1EB-87F656D3FD7C}"/>
              </a:ext>
            </a:extLst>
          </p:cNvPr>
          <p:cNvSpPr/>
          <p:nvPr/>
        </p:nvSpPr>
        <p:spPr>
          <a:xfrm>
            <a:off x="5236764" y="3097838"/>
            <a:ext cx="122413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E129A92F-4B02-46CB-85B7-564B00613DBE}"/>
              </a:ext>
            </a:extLst>
          </p:cNvPr>
          <p:cNvSpPr/>
          <p:nvPr/>
        </p:nvSpPr>
        <p:spPr>
          <a:xfrm>
            <a:off x="9029345" y="3084480"/>
            <a:ext cx="122413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D19B2AC-416E-4916-B33F-C6791E5C124D}"/>
              </a:ext>
            </a:extLst>
          </p:cNvPr>
          <p:cNvSpPr/>
          <p:nvPr/>
        </p:nvSpPr>
        <p:spPr>
          <a:xfrm>
            <a:off x="5236764" y="6264374"/>
            <a:ext cx="1188415" cy="282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7E4C2DFE-70F3-41BA-9A23-6822731FECE7}"/>
              </a:ext>
            </a:extLst>
          </p:cNvPr>
          <p:cNvSpPr/>
          <p:nvPr/>
        </p:nvSpPr>
        <p:spPr>
          <a:xfrm>
            <a:off x="9029345" y="6251016"/>
            <a:ext cx="122413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Rectangle 40">
            <a:extLst>
              <a:ext uri="{FF2B5EF4-FFF2-40B4-BE49-F238E27FC236}">
                <a16:creationId xmlns:a16="http://schemas.microsoft.com/office/drawing/2014/main" id="{8598FDDE-C78A-473A-B045-D119AF823BA0}"/>
              </a:ext>
            </a:extLst>
          </p:cNvPr>
          <p:cNvSpPr/>
          <p:nvPr/>
        </p:nvSpPr>
        <p:spPr>
          <a:xfrm>
            <a:off x="5236764" y="6227939"/>
            <a:ext cx="1188415" cy="282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ectangle 41">
            <a:extLst>
              <a:ext uri="{FF2B5EF4-FFF2-40B4-BE49-F238E27FC236}">
                <a16:creationId xmlns:a16="http://schemas.microsoft.com/office/drawing/2014/main" id="{8B6EFD37-BADE-449C-9B03-A8FCDFFB54D7}"/>
              </a:ext>
            </a:extLst>
          </p:cNvPr>
          <p:cNvSpPr/>
          <p:nvPr/>
        </p:nvSpPr>
        <p:spPr>
          <a:xfrm>
            <a:off x="9029345" y="6214581"/>
            <a:ext cx="122413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Rectangle 49">
            <a:extLst>
              <a:ext uri="{FF2B5EF4-FFF2-40B4-BE49-F238E27FC236}">
                <a16:creationId xmlns:a16="http://schemas.microsoft.com/office/drawing/2014/main" id="{9628CDF5-A028-4EB2-A446-6940AC544FFB}"/>
              </a:ext>
            </a:extLst>
          </p:cNvPr>
          <p:cNvSpPr/>
          <p:nvPr/>
        </p:nvSpPr>
        <p:spPr>
          <a:xfrm>
            <a:off x="9029345" y="6220273"/>
            <a:ext cx="122413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id="{918157DB-268C-47D0-B316-B0BD029D28B9}"/>
              </a:ext>
            </a:extLst>
          </p:cNvPr>
          <p:cNvPicPr>
            <a:picLocks noGrp="1" noChangeAspect="1"/>
          </p:cNvPicPr>
          <p:nvPr>
            <p:ph type="pic" idx="2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7" r="21727"/>
          <a:stretch>
            <a:fillRect/>
          </a:stretch>
        </p:blipFill>
        <p:spPr/>
      </p:pic>
      <p:pic>
        <p:nvPicPr>
          <p:cNvPr id="60" name="Picture Placeholder 59">
            <a:extLst>
              <a:ext uri="{FF2B5EF4-FFF2-40B4-BE49-F238E27FC236}">
                <a16:creationId xmlns:a16="http://schemas.microsoft.com/office/drawing/2014/main" id="{5D5BA908-4674-461B-8D97-2771564D4A20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9" r="23019"/>
          <a:stretch>
            <a:fillRect/>
          </a:stretch>
        </p:blipFill>
        <p:spPr/>
      </p:pic>
      <p:pic>
        <p:nvPicPr>
          <p:cNvPr id="64" name="Picture Placeholder 63">
            <a:extLst>
              <a:ext uri="{FF2B5EF4-FFF2-40B4-BE49-F238E27FC236}">
                <a16:creationId xmlns:a16="http://schemas.microsoft.com/office/drawing/2014/main" id="{C99A08C6-2E52-43DE-A84F-8434C45FA869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5" r="21995"/>
          <a:stretch>
            <a:fillRect/>
          </a:stretch>
        </p:blipFill>
        <p:spPr/>
      </p:pic>
      <p:pic>
        <p:nvPicPr>
          <p:cNvPr id="62" name="Picture Placeholder 61">
            <a:extLst>
              <a:ext uri="{FF2B5EF4-FFF2-40B4-BE49-F238E27FC236}">
                <a16:creationId xmlns:a16="http://schemas.microsoft.com/office/drawing/2014/main" id="{2E53231B-F26D-4B40-9890-8BF9226A3008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1" r="24771"/>
          <a:stretch>
            <a:fillRect/>
          </a:stretch>
        </p:blipFill>
        <p:spPr>
          <a:xfrm>
            <a:off x="5002832" y="3513978"/>
            <a:ext cx="1655079" cy="1723768"/>
          </a:xfrm>
        </p:spPr>
      </p:pic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8F40A233-3115-4A17-9F5D-014EEC0C1962}"/>
              </a:ext>
            </a:extLst>
          </p:cNvPr>
          <p:cNvSpPr txBox="1">
            <a:spLocks/>
          </p:cNvSpPr>
          <p:nvPr/>
        </p:nvSpPr>
        <p:spPr>
          <a:xfrm>
            <a:off x="5000653" y="2193544"/>
            <a:ext cx="1692000" cy="28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altLang="ko-KR" dirty="0">
                <a:cs typeface="Arial" pitchFamily="34" charset="0"/>
              </a:rPr>
              <a:t>ธุรกิจลูกค้ารายใหญ่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E8AB8B-6636-4C43-A81C-0636F51ABABB}"/>
              </a:ext>
            </a:extLst>
          </p:cNvPr>
          <p:cNvSpPr txBox="1"/>
          <p:nvPr/>
        </p:nvSpPr>
        <p:spPr>
          <a:xfrm>
            <a:off x="5183621" y="2476092"/>
            <a:ext cx="1323536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altLang="ko-KR" sz="1200" dirty="0">
                <a:solidFill>
                  <a:srgbClr val="404040"/>
                </a:solidFill>
                <a:cs typeface="Arial" pitchFamily="34" charset="0"/>
              </a:rPr>
              <a:t>ภาคอุตสาหกรรม </a:t>
            </a:r>
            <a:br>
              <a:rPr lang="th-TH" altLang="ko-KR" sz="1200" dirty="0">
                <a:solidFill>
                  <a:srgbClr val="404040"/>
                </a:solidFill>
                <a:cs typeface="Arial" pitchFamily="34" charset="0"/>
              </a:rPr>
            </a:br>
            <a:r>
              <a:rPr lang="th-TH" altLang="ko-KR" sz="1200" dirty="0">
                <a:solidFill>
                  <a:srgbClr val="404040"/>
                </a:solidFill>
                <a:cs typeface="Arial" pitchFamily="34" charset="0"/>
              </a:rPr>
              <a:t>บริษัทข้ามชาติ</a:t>
            </a:r>
          </a:p>
          <a:p>
            <a:pPr algn="ctr"/>
            <a:r>
              <a:rPr lang="th-TH" altLang="ko-KR" sz="1200" dirty="0">
                <a:solidFill>
                  <a:srgbClr val="404040"/>
                </a:solidFill>
                <a:cs typeface="Arial" pitchFamily="34" charset="0"/>
              </a:rPr>
              <a:t>ลูกค้ารายใหญ่</a:t>
            </a:r>
          </a:p>
        </p:txBody>
      </p:sp>
      <p:sp>
        <p:nvSpPr>
          <p:cNvPr id="13" name="Text Placeholder 2053">
            <a:extLst>
              <a:ext uri="{FF2B5EF4-FFF2-40B4-BE49-F238E27FC236}">
                <a16:creationId xmlns:a16="http://schemas.microsoft.com/office/drawing/2014/main" id="{9B56AB37-100B-4780-84BE-7D1DE1D2D9A5}"/>
              </a:ext>
            </a:extLst>
          </p:cNvPr>
          <p:cNvSpPr txBox="1">
            <a:spLocks/>
          </p:cNvSpPr>
          <p:nvPr/>
        </p:nvSpPr>
        <p:spPr>
          <a:xfrm>
            <a:off x="4952095" y="5654407"/>
            <a:ext cx="1734455" cy="632094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altLang="ko-KR" dirty="0">
                <a:cs typeface="Arial" pitchFamily="34" charset="0"/>
              </a:rPr>
              <a:t>กิจการที่มีเจ้าของคนเดียว</a:t>
            </a:r>
          </a:p>
          <a:p>
            <a:r>
              <a:rPr lang="th-TH" altLang="ko-KR" dirty="0">
                <a:cs typeface="Arial" pitchFamily="34" charset="0"/>
              </a:rPr>
              <a:t>ธุรกิจครอบครัว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65" name="Text Placeholder 2048">
            <a:extLst>
              <a:ext uri="{FF2B5EF4-FFF2-40B4-BE49-F238E27FC236}">
                <a16:creationId xmlns:a16="http://schemas.microsoft.com/office/drawing/2014/main" id="{BFBDAFBB-9CA3-450F-8C96-E2DE0E1A8167}"/>
              </a:ext>
            </a:extLst>
          </p:cNvPr>
          <p:cNvSpPr txBox="1">
            <a:spLocks/>
          </p:cNvSpPr>
          <p:nvPr/>
        </p:nvSpPr>
        <p:spPr>
          <a:xfrm>
            <a:off x="814005" y="5344292"/>
            <a:ext cx="2431823" cy="288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altLang="ko-KR" dirty="0">
                <a:cs typeface="Arial" pitchFamily="34" charset="0"/>
              </a:rPr>
              <a:t>ธุรกิจลูกค้าในต่างประเทศ</a:t>
            </a:r>
            <a:endParaRPr lang="en-US" altLang="ko-KR" dirty="0">
              <a:cs typeface="Arial" pitchFamily="34" charset="0"/>
            </a:endParaRPr>
          </a:p>
        </p:txBody>
      </p:sp>
      <p:pic>
        <p:nvPicPr>
          <p:cNvPr id="68" name="Picture Placeholder 61">
            <a:extLst>
              <a:ext uri="{FF2B5EF4-FFF2-40B4-BE49-F238E27FC236}">
                <a16:creationId xmlns:a16="http://schemas.microsoft.com/office/drawing/2014/main" id="{3C6B55A4-AECF-4CF8-BDE6-DF65EEEC3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2" r="29622"/>
          <a:stretch/>
        </p:blipFill>
        <p:spPr>
          <a:xfrm>
            <a:off x="1110556" y="3489046"/>
            <a:ext cx="1685114" cy="1755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4" name="Rectangle 40">
            <a:extLst>
              <a:ext uri="{FF2B5EF4-FFF2-40B4-BE49-F238E27FC236}">
                <a16:creationId xmlns:a16="http://schemas.microsoft.com/office/drawing/2014/main" id="{5110C96A-2A4F-40AF-969E-55FC30081BC5}"/>
              </a:ext>
            </a:extLst>
          </p:cNvPr>
          <p:cNvSpPr/>
          <p:nvPr/>
        </p:nvSpPr>
        <p:spPr>
          <a:xfrm>
            <a:off x="1398715" y="6284914"/>
            <a:ext cx="1188415" cy="282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Text Placeholder 2053">
            <a:extLst>
              <a:ext uri="{FF2B5EF4-FFF2-40B4-BE49-F238E27FC236}">
                <a16:creationId xmlns:a16="http://schemas.microsoft.com/office/drawing/2014/main" id="{93D8FCE4-F2BB-43B5-BB36-3C34D6A97CB0}"/>
              </a:ext>
            </a:extLst>
          </p:cNvPr>
          <p:cNvSpPr txBox="1">
            <a:spLocks/>
          </p:cNvSpPr>
          <p:nvPr/>
        </p:nvSpPr>
        <p:spPr>
          <a:xfrm>
            <a:off x="1059819" y="5640336"/>
            <a:ext cx="1786588" cy="30177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altLang="ko-KR" dirty="0">
                <a:cs typeface="Arial" pitchFamily="34" charset="0"/>
              </a:rPr>
              <a:t>ลูกค้าจากบริษัทต่างชาติ</a:t>
            </a:r>
            <a:endParaRPr lang="ko-KR" alt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091424"/>
      </a:accent5>
      <a:accent6>
        <a:srgbClr val="B4BCEC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4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091424"/>
      </a:accent5>
      <a:accent6>
        <a:srgbClr val="929EE3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091424"/>
      </a:accent5>
      <a:accent6>
        <a:srgbClr val="B4BCEC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3962</TotalTime>
  <Words>3490</Words>
  <Application>Microsoft Office PowerPoint</Application>
  <PresentationFormat>Widescreen</PresentationFormat>
  <Paragraphs>313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Arial</vt:lpstr>
      <vt:lpstr>Calibri</vt:lpstr>
      <vt:lpstr>Cordia New</vt:lpstr>
      <vt:lpstr>Symbol</vt:lpstr>
      <vt:lpstr>TH Sarabun New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พัชร โสฬสโชคชัย</cp:lastModifiedBy>
  <cp:revision>255</cp:revision>
  <dcterms:created xsi:type="dcterms:W3CDTF">2020-01-20T05:08:25Z</dcterms:created>
  <dcterms:modified xsi:type="dcterms:W3CDTF">2023-03-31T10:45:20Z</dcterms:modified>
</cp:coreProperties>
</file>